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7" r:id="rId5"/>
    <p:sldId id="288" r:id="rId6"/>
    <p:sldId id="260" r:id="rId7"/>
    <p:sldId id="261" r:id="rId8"/>
    <p:sldId id="262" r:id="rId9"/>
    <p:sldId id="275" r:id="rId10"/>
    <p:sldId id="268" r:id="rId11"/>
    <p:sldId id="276" r:id="rId12"/>
    <p:sldId id="283" r:id="rId13"/>
    <p:sldId id="263" r:id="rId14"/>
    <p:sldId id="264" r:id="rId15"/>
    <p:sldId id="265" r:id="rId16"/>
    <p:sldId id="266" r:id="rId17"/>
    <p:sldId id="279" r:id="rId18"/>
    <p:sldId id="271" r:id="rId19"/>
    <p:sldId id="272" r:id="rId20"/>
    <p:sldId id="273" r:id="rId21"/>
    <p:sldId id="274" r:id="rId22"/>
    <p:sldId id="280" r:id="rId23"/>
    <p:sldId id="267" r:id="rId24"/>
    <p:sldId id="278" r:id="rId25"/>
    <p:sldId id="26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10.759"/>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1053 0,'-9'1,"-1"0,1 0,0 0,0 1,0 1,0 0,0 0,-14 7,-61 43,52-31,-550 411,399-259,129-119,52-54,0 0,1 1,-1 0,1-1,-1 1,1 0,-1 0,1 0,0-1,0 1,0 1,0-1,0 0,1 0,-1 0,1 0,-1 1,1-1,0 0,0 0,0 1,0-1,0 0,0 0,2 4,0-2,0-1,0 1,0-1,1 0,-1 0,1 0,0-1,0 1,0-1,0 1,1-1,-1 0,0 0,7 2,53 28,-1 2,-2 3,-2 3,-1 2,-2 3,-2 2,77 89,55 104,-107-132,109 113,30-12,-113-114,-5 5,98 126,-38 9,-19-25,-127-193,0 0,1 0,32 28,-38-39,1 0,-1 0,1-1,0 0,0-1,0 0,1 0,0-1,0 0,13 2,60 6,-41-7,0 3,0 1,69 23,-6 14,-1 4,-2 5,173 123,-243-155,1-2,1-1,1-1,42 15,-40-18,0 2,-2 2,0 2,-1 0,54 48,137 150,-112-104,-61-61,-22-22,0-2,37 27,-56-49,1 0,1 0,0-1,0-1,0 0,0-1,1 0,0-1,0-1,15 2,40 3,-3-1,81 19,-125-21,0 2,0 1,-1 0,0 1,-1 2,0 0,29 22,80 68,-7-2,223 135,-258-187,-30-18,0 3,-3 2,-1 2,69 61,-91-55,-28-36,1 0,0 0,0 0,1-1,0 1,0-1,0 0,6 4,24 11,0-2,0-1,46 14,-36-14,64 33,-74-29,-1 0,-2 3,0 0,-2 2,0 2,37 45,-43-49,1-1,0-1,2-2,44 27,35 27,-61-37,9 8,2-2,90 52,-114-77,0 2,-1 1,-1 1,-1 1,-1 2,29 33,-46-47,0 0,1-1,0-1,1 0,0 0,0-2,1 1,28 10,6-3,70 14,-13-4,-25 7,2 1,-29-18,1-3,0-2,0-3,78 1,455-10,-536 0,0-2,81-17,100-37,-92 21,193-58,-265 71,-1-4,111-62,-112 54,1 2,85-29,144-34,-294 96,273-81,-136 38,191-72,-155 43,61-27,-213 88,295-130,-266 123,409-164,-434 168,44-34,-2 3,242-116,-280 150,45-10,-43 12,54-20,385-195,518-200,-631 274,356-107,-238 137,-72 21,-301 65,-1-5,-2-4,-2-4,147-97,-225 129,0-1,-1-1,-1-1,-1-1,-1 0,19-29,-12 16,44-44,-42 52,-9 10,-1-1,-1 0,20-28,-25 32,1 0,0 0,1 1,1 1,-1 0,2 0,-1 1,1 1,1 0,19-7,-16 7,1-1,-2-1,1 0,-2-2,1 0,18-18,172-169,-161 161,-29 25,0-1,0-1,18-22,-12 11,1 1,42-32,7-7,-58 50,-1-1,-1 0,21-30,-28 35,-2 1,1-1,-1 1,0-1,-1 0,-1 0,1-1,-2 1,2-14,1-66,-14-154,9 233,-1 1,0 0,-1 0,0 0,-1 0,0 1,-1-1,0 1,0 0,-1 0,0 1,0 0,-1 0,0 0,0 1,-1 0,0 0,-1 1,1 0,-1 1,0 0,-1 0,1 1,-1 0,0 0,1 1,-2 1,-15-3,-12 3,-42 4,46-1,-62-4,85 1,0 1,0-2,0 0,0 0,1-1,-1 0,1-1,0 0,-14-10,-232-146,235 148,1-2,0 0,1-1,-28-32,-24-19,51 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0.266"/>
    </inkml:context>
    <inkml:brush xml:id="br0">
      <inkml:brushProperty name="width" value="0.2" units="cm"/>
      <inkml:brushProperty name="height" value="0.2" units="cm"/>
      <inkml:brushProperty name="ignorePressure" value="1"/>
    </inkml:brush>
  </inkml:definitions>
  <inkml:trace contextRef="#ctx0" brushRef="#br0">1202 750,'-65'-62,"-74"-56,109 95,-344-245,245 193,-75-47,183 110,-2 0,0 2,0 0,-1 2,0 1,0 0,-39-4,27 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0.984"/>
    </inkml:context>
    <inkml:brush xml:id="br0">
      <inkml:brushProperty name="width" value="0.2" units="cm"/>
      <inkml:brushProperty name="height" value="0.2" units="cm"/>
      <inkml:brushProperty name="ignorePressure" value="1"/>
    </inkml:brush>
  </inkml:definitions>
  <inkml:trace contextRef="#ctx0" brushRef="#br0">0 204,'7'0,"10"0,8 0,8 0,5-7,3-2,9-7,3-8,-1 1,-8-4,-6 4,-1 5,-8-1,-1 2,2 5,-5 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2.442"/>
    </inkml:context>
    <inkml:brush xml:id="br0">
      <inkml:brushProperty name="width" value="0.2" units="cm"/>
      <inkml:brushProperty name="height" value="0.2" units="cm"/>
      <inkml:brushProperty name="ignorePressure" value="1"/>
    </inkml:brush>
  </inkml:definitions>
  <inkml:trace contextRef="#ctx0" brushRef="#br0">1 38,'7'0,"9"0,9 0,15 0,15 0,4 0,0 0,-3 0,-4-7,-4-3,-3 2,-2 0,-8 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3.221"/>
    </inkml:context>
    <inkml:brush xml:id="br0">
      <inkml:brushProperty name="width" value="0.2" units="cm"/>
      <inkml:brushProperty name="height" value="0.2" units="cm"/>
      <inkml:brushProperty name="ignorePressure" value="1"/>
    </inkml:brush>
  </inkml:definitions>
  <inkml:trace contextRef="#ctx0" brushRef="#br0">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57.783"/>
    </inkml:context>
    <inkml:brush xml:id="br0">
      <inkml:brushProperty name="width" value="0.35" units="cm"/>
      <inkml:brushProperty name="height" value="0.35" units="cm"/>
      <inkml:brushProperty name="color" value="#008C3A"/>
      <inkml:brushProperty name="ignorePressure" value="1"/>
    </inkml:brush>
  </inkml:definitions>
  <inkml:trace contextRef="#ctx0" brushRef="#br0">404 1,'-7'7,"-9"9,-17 10,-2 6,-2-1,5 1,0 2,0-6,-3 1,5 2,1-4,4 0,1-4,3 1,6-4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59.991"/>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1,'0'9,"0"1,1-1,-1 1,2-1,-1 0,2 1,-1-1,1 0,0 0,1-1,0 1,1-1,-1 0,1 0,1 0,0 0,0-1,0 0,1-1,0 1,0-1,9 5,50 39,-2 2,95 101,-116-110,-32-30,1 1,-2 1,0-1,-1 2,0-1,-1 1,10 31,-15-41,7 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2.903"/>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0,'7'1,"0"1,0 0,0 0,0 1,-1-1,1 1,-1 1,0-1,0 1,10 9,1-1,478 283,-481-287,-1 0,0 1,13 12,-1 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4.707"/>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1,'0'7,"1"1,0-1,1 1,-1-1,1 0,1 0,0 0,0 0,0 0,5 8,51 64,-27-38,-13-15,1-1,1-1,29 26,-37-39,0-1,1-1,0 0,0 0,1-2,-1 0,2 0,16 4,50 13,-46-14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7.749"/>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0 204,'62'0,"122"-4,-160 1,0 0,0-2,0-1,-1-1,36-15,26-22,-69 33,1 1,0 1,1 1,0 0,0 1,1 1,0 1,0 1,22-2,78 4,-72 3,0-2,72-11,-19-4,-54 10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0.093"/>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0 536,'31'1,"-1"-1,1-2,-1-1,0-1,39-11,240-78,-243 75,0-4,-1-2,68-36,-92 37,-1-1,-1-1,-2-3,0 0,49-53,-74 68,-4 4,0 0,1 1,0 0,0 0,1 1,11-6,3 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2.058"/>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0 161,'8'0,"8"0,10 0,6 0,20-7,15-10,3-1,4 2,-3-4,-7 2,-8 4,-5 4,-5 4,-10-4,-5 0,1 1,-6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5.441"/>
    </inkml:context>
    <inkml:brush xml:id="br0">
      <inkml:brushProperty name="width" value="0.2" units="cm"/>
      <inkml:brushProperty name="height" value="0.2" units="cm"/>
      <inkml:brushProperty name="ignorePressure" value="1"/>
    </inkml:brush>
  </inkml:definitions>
  <inkml:trace contextRef="#ctx0" brushRef="#br0">619 43,'-7'0,"-16"0,-12 0,-7 0,-3 0,-1 0,7-7,3-2,1 0,-1 2,-1 2,-2 2,0 1,-2 1,-1 1,1 1,6-1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3.969"/>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1 534,'33'-37,"-2"-1,-1-2,24-44,32-43,-66 100,-1 0,26-54,-41 74,-1 0,1 0,1 0,-1 1,1 0,9-10,8-1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56.233"/>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9.462"/>
    </inkml:context>
    <inkml:brush xml:id="br0">
      <inkml:brushProperty name="width" value="0.2" units="cm"/>
      <inkml:brushProperty name="height" value="0.2" units="cm"/>
      <inkml:brushProperty name="ignorePressure" value="1"/>
    </inkml:brush>
  </inkml:definitions>
  <inkml:trace contextRef="#ctx0" brushRef="#br0">886 0,'-33'0,"-238"6,213-1,-1 2,-91 24,109-20,22-7,1 0,0 2,0 0,0 0,1 2,-29 17,-51 38,75-50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1.806"/>
    </inkml:context>
    <inkml:brush xml:id="br0">
      <inkml:brushProperty name="width" value="0.2" units="cm"/>
      <inkml:brushProperty name="height" value="0.2" units="cm"/>
      <inkml:brushProperty name="ignorePressure" value="1"/>
    </inkml:brush>
  </inkml:definitions>
  <inkml:trace contextRef="#ctx0" brushRef="#br0">520 2,'-54'0,"4"-1,-62 7,97-5,0 2,0 0,1 1,-1 0,1 1,0 1,0 0,-19 12,25-12,1 0,0 1,0 0,1 0,0 1,0-1,-8 16,9-14,-1 0,-1 0,1 0,-2-1,-12 13,-2-3,3-1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6.615"/>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7.764"/>
    </inkml:context>
    <inkml:brush xml:id="br0">
      <inkml:brushProperty name="width" value="0.2" units="cm"/>
      <inkml:brushProperty name="height" value="0.2" units="cm"/>
      <inkml:brushProperty name="ignorePressure" value="1"/>
    </inkml:brush>
  </inkml:definitions>
  <inkml:trace contextRef="#ctx0" brushRef="#br0">544 2,'-59'-1,"21"0,-63 6,89-3,-1 0,1 1,0 0,0 1,0 0,1 1,-1 0,1 1,-11 8,-117 98,87-66,27-26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3.432"/>
    </inkml:context>
    <inkml:brush xml:id="br0">
      <inkml:brushProperty name="width" value="0.2" units="cm"/>
      <inkml:brushProperty name="height" value="0.2" units="cm"/>
      <inkml:brushProperty name="ignorePressure" value="1"/>
    </inkml:brush>
  </inkml:definitions>
  <inkml:trace contextRef="#ctx0" brushRef="#br0">614 1,'-20'0,"-64"0,-97 12,157-9,0 1,-1 1,1 2,1 0,0 1,0 2,0 0,-33 22,47-24,1 0,0 0,0 1,1 0,0 0,0 1,1 0,-5 12,-1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6.365"/>
    </inkml:context>
    <inkml:brush xml:id="br0">
      <inkml:brushProperty name="width" value="0.2" units="cm"/>
      <inkml:brushProperty name="height" value="0.2" units="cm"/>
      <inkml:brushProperty name="ignorePressure" value="1"/>
    </inkml:brush>
  </inkml:definitions>
  <inkml:trace contextRef="#ctx0" brushRef="#br0">527 0,'-13'1,"-1"0,0 0,1 2,0-1,-1 2,1 0,1 0,-1 1,0 1,1 0,0 1,1 0,0 1,0 0,0 0,-14 17,-8 12,1 2,2 1,-31 56,30-46,-47 57,58-82,4-4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8.470"/>
    </inkml:context>
    <inkml:brush xml:id="br0">
      <inkml:brushProperty name="width" value="0.2" units="cm"/>
      <inkml:brushProperty name="height" value="0.2" units="cm"/>
      <inkml:brushProperty name="ignorePressure" value="1"/>
    </inkml:brush>
  </inkml:definitions>
  <inkml:trace contextRef="#ctx0" brushRef="#br0">552 1,'-9'0,"0"1,0 0,0 1,0-1,0 2,1-1,-1 2,1-1,0 1,0 0,0 0,0 1,0 1,1-1,-10 10,-6 9,1 1,-37 54,-6 7,20-31,-38 63,-8 12,70-105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1.129"/>
    </inkml:context>
    <inkml:brush xml:id="br0">
      <inkml:brushProperty name="width" value="0.2" units="cm"/>
      <inkml:brushProperty name="height" value="0.2" units="cm"/>
      <inkml:brushProperty name="ignorePressure" value="1"/>
    </inkml:brush>
  </inkml:definitions>
  <inkml:trace contextRef="#ctx0" brushRef="#br0">769 2,'-53'0,"-7"-2,0 4,-85 12,127-11,0 2,0-1,1 2,-1 0,1 1,1 1,0 1,0 0,0 1,1 0,0 2,-16 16,-11 16,-79 73,90-90,6-3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26.276"/>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1501 1,'-3'0,"0"0,0 1,1 0,-1-1,0 1,1 0,-1 1,1-1,-1 0,1 1,0-1,-1 1,1 0,-3 2,-30 35,16-17,-46 44,-2-4,-78 55,116-95,-29 31,36-32,-1-1,-33 22,51-38,0-1,1 1,-1 0,1 0,0 0,1 0,-1 1,1 0,-1-1,1 1,1 1,-1-1,1 0,-2 8,-2 7,2 0,-4 37,-5 30,11-81,0 1,0 0,-1 0,0-1,0 1,-1-1,1 0,-1 0,-8 8,-155 163,144-153,-30 42,36-43,-1-1,-35 33,35-37,0 0,-17 25,24-28,-1-1,0 0,-2 0,1-1,-23 16,-194 117,222-141,1 0,0 0,0 1,0 0,1 1,0-1,0 1,1 0,0 0,-5 9,8-13,1 1,-1-1,0 1,1 0,0 0,0-1,0 1,1 0,-1 0,1 0,0 0,0 0,0 0,0 0,1 0,0 0,0 0,0-1,0 1,0 0,1-1,0 1,0-1,3 6,4 2,1 0,1 0,-1-1,2 0,-1-1,1-1,1 0,-1 0,1-1,18 6,-7-3,0-2,1-1,0 0,0-2,30 2,132-6,-2 0,-175 0,1 1,-1 0,0 1,0 0,0 1,0 0,0 0,-1 1,0 1,0-1,0 2,12 11,8 9,-1 2,25 35,9 9,74 81,-134-150,1 0,-1 0,0 0,-1 0,1 0,-1 1,0-1,0 0,0 1,0-1,-1 1,1-1,-1 1,-1-1,1 1,-1-1,1 1,-1-1,0 1,-1-1,1 0,-3 5,-6 12,0 0,-1-1,-17 21,17-23,0-1,-47 67,51-75,0-1,0 0,0 0,-1 0,0-1,-12 8,20-15,-1 1,1-1,-1 0,1 1,0-1,-1 0,1 1,-1-1,1 0,-1 0,1 1,-1-1,0 0,1 0,-1 0,1 0,-1 0,1 0,-1 0,0 0,1 0,-1 0,1 0,-1 0,1 0,-1 0,1 0,-1-1,0 1,1 0,-1 0,1-1,-1 1,1 0,0-1,-1 1,1 0,-1-1,1 1,0-1,-1 1,1-1,0 1,-1-1,1 1,0-1,0 1,-1-1,1 0,1-28,2 18,0 1,1-1,1 1,0-1,0 1,1 1,0-1,1 1,0 0,1 0,-1 1,2 0,-1 1,1 0,0 0,0 1,1 0,0 0,17-6,-18 8,0 1,0 0,0 1,1 0,-1 0,0 1,1 0,-1 1,1 0,-1 1,0-1,1 2,-1 0,0 0,0 0,0 1,0 0,0 1,0 0,-1 1,0-1,0 2,0-1,7 8,369 326,-333-294,2-3,76 47,-93-64,-1 2,-2 1,0 2,32 38,39 37,-9-24,4-5,210 123,-248-160,-1 3,-3 2,-1 2,-2 3,83 98,-135-145,1 1,-1-1,1 1,0-1,0 0,0 0,0 0,0-1,1 1,-1-1,0 1,1-1,-1 0,1-1,-1 1,1 0,-1-1,5 0,6-1,-1 0,1-1,21-5,22-4,-45 10,-1 1,0-1,1 2,-1 0,1 0,-1 1,0 0,0 1,0 1,0-1,0 2,-1-1,0 2,0-1,11 9,25 18,34 21,-3 4,80 76,-16-12,-78-70,-63-51,6 4,-1 0,0 1,0 0,-1 0,8 10,-10-12,-1 0,0-1,0 1,0 0,0 0,-1 0,1 0,-1 0,1 0,-1 0,0 0,0 0,-1 0,1 0,-1 0,1 0,-2 3,-4 10,0-1,-2 0,1-1,-2 1,0-2,0 1,-1-1,-1-1,0 1,-17 12,-8 6,-1-1,-56 34,93-64,-5 3,0 1,0-1,0 0,0 0,-1-1,1 1,-1-1,0 0,0-1,0 1,0-1,0 0,-6-1,11 1,1-1,0 0,-1 0,1 0,-1 0,1 0,-1 0,1 0,-1-1,1 1,0 0,-1 0,1 0,-1 0,1 0,-1-1,1 1,0 0,-1 0,1-1,0 1,-1 0,1-1,0 1,-1 0,1-1,0 1,0 0,-1-1,1 1,0-1,0 1,0 0,0-1,0 1,-1-1,1 1,0-1,0 1,0-1,0 1,0 0,0-1,0 1,1-1,-1 1,0-1,0 1,0-1,0 1,0 0,1-1,-1 1,0 0,0-1,1 1,-1-1,0 1,1 0,-1 0,0-1,1 1,-1 0,0-1,1 1,26-19,-10 12,1 1,0 1,1 0,-1 1,1 1,19 0,3 1,71 6,-90-1,0 1,-1 0,0 2,0 0,0 2,-1 0,0 1,-1 1,24 16,12 14,82 77,30 23,-146-125,0-2,1 0,0-1,1-2,0 0,39 10,75 10,-81-20,0 3,0 2,96 41,-102-30,0 2,81 64,79 86,25 19,-145-129,122 86,-113-98,-54-32,44 32,67 68,10 7,-134-108,2-2,0-1,49 20,163 49,-208-79,1-2,0-1,1-2,59 1,-63-7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2.731"/>
    </inkml:context>
    <inkml:brush xml:id="br0">
      <inkml:brushProperty name="width" value="0.2" units="cm"/>
      <inkml:brushProperty name="height" value="0.2" units="cm"/>
      <inkml:brushProperty name="ignorePressure" value="1"/>
    </inkml:brush>
  </inkml:definitions>
  <inkml:trace contextRef="#ctx0" brushRef="#br0">790 1,'-26'0,"1"1,-1 1,1 2,0 1,0 0,0 2,1 1,0 1,0 1,1 1,-33 21,12-7,-1-3,-84 31,12-6,28-12,52-24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5.781"/>
    </inkml:context>
    <inkml:brush xml:id="br0">
      <inkml:brushProperty name="width" value="0.2" units="cm"/>
      <inkml:brushProperty name="height" value="0.2" units="cm"/>
      <inkml:brushProperty name="ignorePressure" value="1"/>
    </inkml:brush>
  </inkml:definitions>
  <inkml:trace contextRef="#ctx0" brushRef="#br0">628 1,'-1'2,"-1"1,1 0,-1-1,0 1,0 0,0-1,0 0,0 0,-1 0,1 0,-1 0,1 0,-4 1,-3 4,-114 109,81-74,-62 68,55-57,-85 73,107-103,14-12,0 0,-1-1,-28 17,16-17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7.230"/>
    </inkml:context>
    <inkml:brush xml:id="br0">
      <inkml:brushProperty name="width" value="0.2" units="cm"/>
      <inkml:brushProperty name="height" value="0.2" units="cm"/>
      <inkml:brushProperty name="ignorePressure" value="1"/>
    </inkml:brush>
  </inkml:definitions>
  <inkml:trace contextRef="#ctx0" brushRef="#br0">597 0,'-12'1,"0"1,1 0,-1 0,-19 8,1-1,4-1,1 1,-1 2,2 0,0 2,0 0,2 2,-1 0,2 2,-21 19,-4 10,3 1,-63 88,87-112,1-5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9.274"/>
    </inkml:context>
    <inkml:brush xml:id="br0">
      <inkml:brushProperty name="width" value="0.2" units="cm"/>
      <inkml:brushProperty name="height" value="0.2" units="cm"/>
      <inkml:brushProperty name="ignorePressure" value="1"/>
    </inkml:brush>
  </inkml:definitions>
  <inkml:trace contextRef="#ctx0" brushRef="#br0">346 0,'0'8,"0"8,-8 3,-1 4,-14 13,-11 7,-5 4,2 0,2-7,6-4,9 0,-1-7,5-1,-3-6,2 2,-3-5,1-4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1.871"/>
    </inkml:context>
    <inkml:brush xml:id="br0">
      <inkml:brushProperty name="width" value="0.2" units="cm"/>
      <inkml:brushProperty name="height" value="0.2" units="cm"/>
      <inkml:brushProperty name="ignorePressure" value="1"/>
    </inkml:brush>
  </inkml:definitions>
  <inkml:trace contextRef="#ctx0" brushRef="#br0">527 0,'-7'1,"0"0,-1 1,1-1,0 1,0 1,0 0,0 0,1 0,-1 0,1 1,0 0,0 1,0-1,0 1,1 0,-5 6,-9 11,1 0,-26 42,-222 359,215-352,38-51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3.374"/>
    </inkml:context>
    <inkml:brush xml:id="br0">
      <inkml:brushProperty name="width" value="0.2" units="cm"/>
      <inkml:brushProperty name="height" value="0.2" units="cm"/>
      <inkml:brushProperty name="ignorePressure" value="1"/>
    </inkml:brush>
  </inkml:definitions>
  <inkml:trace contextRef="#ctx0" brushRef="#br0">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3.947"/>
    </inkml:context>
    <inkml:brush xml:id="br0">
      <inkml:brushProperty name="width" value="0.2" units="cm"/>
      <inkml:brushProperty name="height" value="0.2" units="cm"/>
      <inkml:brushProperty name="ignorePressure" value="1"/>
    </inkml:brush>
  </inkml:definitions>
  <inkml:trace contextRef="#ctx0" brushRef="#br0">488 1,'-14'15,"1"1,1 0,1 1,-17 30,-6 11,-51 84,-46 65,117-187,2 2,-20 43,6-10,13-27,-16 54,6-16,12-39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5.847"/>
    </inkml:context>
    <inkml:brush xml:id="br0">
      <inkml:brushProperty name="width" value="0.2" units="cm"/>
      <inkml:brushProperty name="height" value="0.2" units="cm"/>
      <inkml:brushProperty name="ignorePressure" value="1"/>
    </inkml:brush>
  </inkml:definitions>
  <inkml:trace contextRef="#ctx0" brushRef="#br0">261 1,'-7'0,"-2"7,-7 2,-8 7,1 8,-3-1,2 4,-1-4,4 2,-3 4,4 4,-2 3,2-4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8.624"/>
    </inkml:context>
    <inkml:brush xml:id="br0">
      <inkml:brushProperty name="width" value="0.2" units="cm"/>
      <inkml:brushProperty name="height" value="0.2" units="cm"/>
      <inkml:brushProperty name="ignorePressure" value="1"/>
    </inkml:brush>
  </inkml:definitions>
  <inkml:trace contextRef="#ctx0" brushRef="#br0">0 0,'7'0,"10"0,16 0,16 0,14 0,11 0,-1 0,-4 0,-9 0,1 0,4 0,-2 0,-5 0,-5 0,-4 0,-11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50.164"/>
    </inkml:context>
    <inkml:brush xml:id="br0">
      <inkml:brushProperty name="width" value="0.2" units="cm"/>
      <inkml:brushProperty name="height" value="0.2" units="cm"/>
      <inkml:brushProperty name="ignorePressure" value="1"/>
    </inkml:brush>
  </inkml:definitions>
  <inkml:trace contextRef="#ctx0" brushRef="#br0">1 1,'7'0,"9"0,10 0,6 0,6 0,3 0,2 0,1 0,-1 0,7 0,3 0,-2 0,-2 0,-2 0,-2 0,-2 0,-1 0,-7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36.623"/>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0 5616,'32'0,"147"-6,-153 3,1-1,-1-2,0 0,45-18,-5-7,80-52,-40 22,-41 21,-43 25,1 1,41-17,-40 20,1-1,-1-1,-1-1,34-27,75-75,-82 68,56-40,402-271,-451 316,-8 7,102-59,-103 72,1 1,1 3,1 2,0 2,1 3,1 2,-1 2,2 2,82 3,-41-1,110-17,-93 7,-49 2,-1-2,0-2,92-40,-72 19,-3-3,-1-4,99-74,-173 115,223-149,-151 100,2 4,92-43,-94 54,-37 17,67-23,164-24,-117 33,-108 23,-4 3,0-2,-1-2,0-1,-1-2,-1-2,48-29,92-71,226-112,-253 148,-82 42,94-38,-18 18,-57 21,98-28,-130 50,0-3,-2-3,0-1,-1-3,59-41,-75 46,0 1,46-17,44-23,4-2,-96 47,0-1,-1-1,56-39,-49 27,58-30,-1 1,22-16,48-33,-128 81,62-30,-14 8,-69 38,1 1,38-12,-43 17,0-1,-1-1,0 0,0 0,0-2,-1 0,17-13,-16 8,0-1,0-1,-2 0,0-1,-1 0,10-19,42-106,-14 28,56-83,-45 101,-49 81,0-1,-1 0,-1-1,0 0,-1 0,-1-1,-1 0,0 0,-1 0,3-20,-7 27,0-1,0 0,-1 0,-1 0,0 0,0 1,-5-15,4 18,-1-1,0 2,-1-1,0 0,0 1,0 0,-1 0,0 0,0 0,0 1,-9-7,-3-1,-1 1,-1 0,1 1,-2 1,0 1,-35-11,-131-26,147 40,-2 2,-61 1,-8-1,82 1,1-1,1-2,-1-1,-27-11,-102-48,60 23,20 9,55 23,-1 0,-1 2,1 0,-1 2,-1 0,1 2,-37-4,28 9,25 1,0 0,0-1,0 0,0 0,0-1,0 1,0-2,0 1,0-1,0 0,0-1,-9-4,16 7,-1 0,1 0,0 0,0-1,0 1,0 0,0 0,-1 0,1 0,0 0,0-1,0 1,0 0,0 0,0 0,0 0,0-1,0 1,0 0,0 0,0 0,0-1,0 1,0 0,0 0,0 0,0 0,0-1,0 1,0 0,0 0,0 0,0-1,0 1,0 0,0 0,0 0,0 0,1-1,-1 1,0 0,0 0,0 0,0 0,0 0,1 0,-1-1,14-4,14 0,-16 6,-1 1,1 0,-1 1,0 0,0 0,0 1,-1 1,12 6,48 17,-67-27,55 16,0-3,93 10,-132-23,-1 1,1 0,-1 2,29 9,-40-10,0 0,0 0,0 1,0 0,-1 0,0 0,0 1,0 0,0 0,-1 1,0 0,0 0,-1 0,5 7,-4-6,0 0,1 0,-1-1,2 0,-1 0,1 0,-1-1,2 0,-1 0,0-1,1 0,9 4,15 5,58 14,-49-16,56 11,-64-15,-1 0,48 19,-70-22,0 1,0 0,-1 0,0 1,0 1,-1-1,1 1,-1 1,-1-1,0 1,13 18,-12-14,0 0,-1 1,0 0,-1 1,0 0,4 19,-9-28,0-1,0 1,-1-1,0 1,0-1,0 1,0 0,-1-1,1 1,-1-1,-1 0,1 1,-1-1,1 0,-1 1,0-1,-1 0,1-1,-1 1,1 0,-1-1,0 1,-1-1,-5 5,-9 3,0 0,-1-1,0-1,-1-1,0-1,0-1,0 0,-22 2,6 0,-12 3,7-3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07.023"/>
    </inkml:context>
    <inkml:brush xml:id="br0">
      <inkml:brushProperty name="width" value="0.2" units="cm"/>
      <inkml:brushProperty name="height" value="0.2" units="cm"/>
      <inkml:brushProperty name="ignorePressure" value="1"/>
    </inkml:brush>
  </inkml:definitions>
  <inkml:trace contextRef="#ctx0" brushRef="#br0">1 1,'4'1,"-1"1,1 0,-1 0,1 0,-1 0,0 0,1 1,-1-1,-1 1,1 0,0 0,-1 0,1 0,-1 1,0-1,2 5,15 17,-10-18,0 0,0 0,1-1,0 0,0-1,0 0,13 4,80 20,-58-22,-1-2,1-2,76-5,-57 1,-28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09.078"/>
    </inkml:context>
    <inkml:brush xml:id="br0">
      <inkml:brushProperty name="width" value="0.2" units="cm"/>
      <inkml:brushProperty name="height" value="0.2" units="cm"/>
      <inkml:brushProperty name="ignorePressure" value="1"/>
    </inkml:brush>
  </inkml:definitions>
  <inkml:trace contextRef="#ctx0" brushRef="#br0">1 1,'634'0,"-613"0,-1 1,0 1,0 1,-1 1,26 8,-34-9,0 2,-1-1,1 1,-1 1,0 0,0 0,-1 1,0 0,0 0,13 16,-3 0,-2-4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1.455"/>
    </inkml:context>
    <inkml:brush xml:id="br0">
      <inkml:brushProperty name="width" value="0.2" units="cm"/>
      <inkml:brushProperty name="height" value="0.2" units="cm"/>
      <inkml:brushProperty name="ignorePressure" value="1"/>
    </inkml:brush>
  </inkml:definitions>
  <inkml:trace contextRef="#ctx0" brushRef="#br0">1 0,'5'2,"0"-1,0 1,-1 0,1 0,0 1,-1 0,0-1,1 1,-1 1,0-1,6 8,4 1,12 8,0-1,0-1,2-1,0-2,1 0,1-2,0-2,1 0,60 11,-37-10,85 30,-108-32,-3-1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2.894"/>
    </inkml:context>
    <inkml:brush xml:id="br0">
      <inkml:brushProperty name="width" value="0.2" units="cm"/>
      <inkml:brushProperty name="height" value="0.2" units="cm"/>
      <inkml:brushProperty name="ignorePressure" value="1"/>
    </inkml:brush>
  </inkml:definitions>
  <inkml:trace contextRef="#ctx0" brushRef="#br0">1 0,'7'0,"16"0,19 0,16 7,6 2,-2 0,-3-2,2-2,4 6,-1 0,9-1,0-3,2-2,-6-2,-6-2,-8 0,-13-2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4.627"/>
    </inkml:context>
    <inkml:brush xml:id="br0">
      <inkml:brushProperty name="width" value="0.2" units="cm"/>
      <inkml:brushProperty name="height" value="0.2" units="cm"/>
      <inkml:brushProperty name="ignorePressure" value="1"/>
    </inkml:brush>
  </inkml:definitions>
  <inkml:trace contextRef="#ctx0" brushRef="#br0">0 1,'32'1,"0"2,0 1,45 12,93 35,-126-37,389 137,-320-104,188 108,-192-89,-70-45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6.528"/>
    </inkml:context>
    <inkml:brush xml:id="br0">
      <inkml:brushProperty name="width" value="0.2" units="cm"/>
      <inkml:brushProperty name="height" value="0.2" units="cm"/>
      <inkml:brushProperty name="ignorePressure" value="1"/>
    </inkml:brush>
  </inkml:definitions>
  <inkml:trace contextRef="#ctx0" brushRef="#br0">0 1,'14'0,"12"0,9 0,5 0,3 0,1 0,1 0,-1 0,-1 0,0 0,0 0,-2 0,1 0,-7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8.346"/>
    </inkml:context>
    <inkml:brush xml:id="br0">
      <inkml:brushProperty name="width" value="0.2" units="cm"/>
      <inkml:brushProperty name="height" value="0.2" units="cm"/>
      <inkml:brushProperty name="ignorePressure" value="1"/>
    </inkml:brush>
  </inkml:definitions>
  <inkml:trace contextRef="#ctx0" brushRef="#br0">1 0,'826'0,"-785"0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0.963"/>
    </inkml:context>
    <inkml:brush xml:id="br0">
      <inkml:brushProperty name="width" value="0.2" units="cm"/>
      <inkml:brushProperty name="height" value="0.2" units="cm"/>
      <inkml:brushProperty name="ignorePressure" value="1"/>
    </inkml:brush>
  </inkml:definitions>
  <inkml:trace contextRef="#ctx0" brushRef="#br0">1 1,'35'1,"-1"3,39 8,27 2,179 33,-205-31,1-2,136 6,-128-21,-48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3.256"/>
    </inkml:context>
    <inkml:brush xml:id="br0">
      <inkml:brushProperty name="width" value="0.2" units="cm"/>
      <inkml:brushProperty name="height" value="0.2" units="cm"/>
      <inkml:brushProperty name="ignorePressure" value="1"/>
    </inkml:brush>
  </inkml:definitions>
  <inkml:trace contextRef="#ctx0" brushRef="#br0">0 1,'271'21,"-26"0,-117-23,61 4,-171 1,1 0,27 9,-25-7,6 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5.610"/>
    </inkml:context>
    <inkml:brush xml:id="br0">
      <inkml:brushProperty name="width" value="0.2" units="cm"/>
      <inkml:brushProperty name="height" value="0.2" units="cm"/>
      <inkml:brushProperty name="ignorePressure" value="1"/>
    </inkml:brush>
  </inkml:definitions>
  <inkml:trace contextRef="#ctx0" brushRef="#br0">618 1,'-14'0,"-19"0,-18 0,-21 0,-6 0,3 0,8 0,1 0,4 0,6 0,13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47.73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8.389"/>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0.647"/>
    </inkml:context>
    <inkml:brush xml:id="br0">
      <inkml:brushProperty name="width" value="0.2" units="cm"/>
      <inkml:brushProperty name="height" value="0.2" units="cm"/>
      <inkml:brushProperty name="ignorePressure" value="1"/>
    </inkml:brush>
  </inkml:definitions>
  <inkml:trace contextRef="#ctx0" brushRef="#br0">839 1,'-38'0,"-1"1,1 2,0 2,0 2,0 1,1 1,1 3,-1 1,2 1,-35 20,-63 49,-11 5,135-82,0 0,0 0,1 1,-10 9,-24 19,20-22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2.562"/>
    </inkml:context>
    <inkml:brush xml:id="br0">
      <inkml:brushProperty name="width" value="0.2" units="cm"/>
      <inkml:brushProperty name="height" value="0.2" units="cm"/>
      <inkml:brushProperty name="ignorePressure" value="1"/>
    </inkml:brush>
  </inkml:definitions>
  <inkml:trace contextRef="#ctx0" brushRef="#br0">253 1,'-7'0,"-9"0,-10 7,-6 2,1 7,-1 1,5 4,1-1,-4 2,5-1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4.696"/>
    </inkml:context>
    <inkml:brush xml:id="br0">
      <inkml:brushProperty name="width" value="0.2" units="cm"/>
      <inkml:brushProperty name="height" value="0.2" units="cm"/>
      <inkml:brushProperty name="ignorePressure" value="1"/>
    </inkml:brush>
  </inkml:definitions>
  <inkml:trace contextRef="#ctx0" brushRef="#br0">589 1,'-5'0,"1"1,0 0,0 0,0 0,0 1,0-1,0 1,0 0,0 0,1 1,-7 4,-40 36,33-27,-39 34,3 3,1 2,4 2,-43 64,-32 48,101-143,-1-3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6.339"/>
    </inkml:context>
    <inkml:brush xml:id="br0">
      <inkml:brushProperty name="width" value="0.2" units="cm"/>
      <inkml:brushProperty name="height" value="0.2" units="cm"/>
      <inkml:brushProperty name="ignorePressure" value="1"/>
    </inkml:brush>
  </inkml:definitions>
  <inkml:trace contextRef="#ctx0" brushRef="#br0">364 1,'-7'7,"-9"10,-10 8,1 8,-4 5,-3 10,-4-3,5-2,7-2,-6 1,2-2,6 1,6 0,0-7,1-2,4-6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0.984"/>
    </inkml:context>
    <inkml:brush xml:id="br0">
      <inkml:brushProperty name="width" value="0.2" units="cm"/>
      <inkml:brushProperty name="height" value="0.2" units="cm"/>
      <inkml:brushProperty name="ignorePressure" value="1"/>
    </inkml:brush>
  </inkml:definitions>
  <inkml:trace contextRef="#ctx0" brushRef="#br0">0 204,'7'0,"10"0,8 0,8 0,5-7,3-2,9-7,3-8,-1 1,-8-4,-6 4,-1 5,-8-1,-1 2,2 5,-5 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2.442"/>
    </inkml:context>
    <inkml:brush xml:id="br0">
      <inkml:brushProperty name="width" value="0.2" units="cm"/>
      <inkml:brushProperty name="height" value="0.2" units="cm"/>
      <inkml:brushProperty name="ignorePressure" value="1"/>
    </inkml:brush>
  </inkml:definitions>
  <inkml:trace contextRef="#ctx0" brushRef="#br0">1 38,'7'0,"9"0,9 0,15 0,15 0,4 0,0 0,-3 0,-4-7,-4-3,-3 2,-2 0,-8 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43.221"/>
    </inkml:context>
    <inkml:brush xml:id="br0">
      <inkml:brushProperty name="width" value="0.2" units="cm"/>
      <inkml:brushProperty name="height" value="0.2" units="cm"/>
      <inkml:brushProperty name="ignorePressure" value="1"/>
    </inkml:brush>
  </inkml:definitions>
  <inkml:trace contextRef="#ctx0" brushRef="#br0">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57.783"/>
    </inkml:context>
    <inkml:brush xml:id="br0">
      <inkml:brushProperty name="width" value="0.35" units="cm"/>
      <inkml:brushProperty name="height" value="0.35" units="cm"/>
      <inkml:brushProperty name="color" value="#008C3A"/>
      <inkml:brushProperty name="ignorePressure" value="1"/>
    </inkml:brush>
  </inkml:definitions>
  <inkml:trace contextRef="#ctx0" brushRef="#br0">404 1,'-7'7,"-9"9,-17 10,-2 6,-2-1,5 1,0 2,0-6,-3 1,5 2,1-4,4 0,1-4,3 1,6-4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59.991"/>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1,'0'9,"0"1,1-1,-1 1,2-1,-1 0,2 1,-1-1,1 0,0 0,1-1,0 1,1-1,-1 0,1 0,1 0,0 0,0-1,0 0,1-1,0 1,0-1,9 5,50 39,-2 2,95 101,-116-110,-32-30,1 1,-2 1,0-1,-1 2,0-1,-1 1,10 31,-15-41,7 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50.016"/>
    </inkml:context>
    <inkml:brush xml:id="br0">
      <inkml:brushProperty name="width" value="0.05" units="cm"/>
      <inkml:brushProperty name="height" value="0.05" units="cm"/>
      <inkml:brushProperty name="ignorePressure" value="1"/>
    </inkml:brush>
  </inkml:definitions>
  <inkml:trace contextRef="#ctx0" brushRef="#br0">2 1,'-2'107,"5"118,0-203,1 0,1-1,1 0,1 0,1 0,0-1,2 0,0-1,2 0,0 0,0-2,2 1,30 28,-31-30,0-1,-1 2,18 32,-18-26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2.903"/>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0,'7'1,"0"1,0 0,0 0,0 1,-1-1,1 1,-1 1,0-1,0 1,10 9,1-1,478 283,-481-287,-1 0,0 1,13 12,-1 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4.707"/>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1,'0'7,"1"1,0-1,1 1,-1-1,1 0,1 0,0 0,0 0,0 0,5 8,51 64,-27-38,-13-15,1-1,1-1,29 26,-37-39,0-1,1-1,0 0,0 0,1-2,-1 0,2 0,16 4,50 13,-46-14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07.749"/>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0 204,'62'0,"122"-4,-160 1,0 0,0-2,0-1,-1-1,36-15,26-22,-69 33,1 1,0 1,1 1,0 0,0 1,1 1,0 1,0 1,22-2,78 4,-72 3,0-2,72-11,-19-4,-54 10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0.093"/>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0 536,'31'1,"-1"-1,1-2,-1-1,0-1,39-11,240-78,-243 75,0-4,-1-2,68-36,-92 37,-1-1,-1-1,-2-3,0 0,49-53,-74 68,-4 4,0 0,1 1,0 0,0 0,1 1,11-6,3 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2.058"/>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0 161,'8'0,"8"0,10 0,6 0,20-7,15-10,3-1,4 2,-3-4,-7 2,-8 4,-5 4,-5 4,-10-4,-5 0,1 1,-6 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1:13.969"/>
    </inkml:context>
    <inkml:brush xml:id="br0">
      <inkml:brushProperty name="width" value="0.35" units="cm"/>
      <inkml:brushProperty name="height" value="0.35" units="cm"/>
      <inkml:brushProperty name="color" value="#008C3A"/>
      <inkml:brushProperty name="ignorePressure" value="1"/>
    </inkml:brush>
  </inkml:definitions>
  <inkml:trace contextRef="#ctx0" brushRef="#br0">1 534,'33'-37,"-2"-1,-1-2,24-44,32-43,-66 100,-1 0,26-54,-41 74,-1 0,1 0,1 0,-1 1,1 0,9-10,8-1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10.759"/>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1053 0,'-9'1,"-1"0,1 0,0 0,0 1,0 1,0 0,0 0,-14 7,-61 43,52-31,-550 411,399-259,129-119,52-54,0 0,1 1,-1 0,1-1,-1 1,1 0,-1 0,1 0,0-1,0 1,0 1,0-1,0 0,1 0,-1 0,1 0,-1 1,1-1,0 0,0 0,0 1,0-1,0 0,0 0,2 4,0-2,0-1,0 1,0-1,1 0,-1 0,1 0,0-1,0 1,0-1,0 1,1-1,-1 0,0 0,7 2,53 28,-1 2,-2 3,-2 3,-1 2,-2 3,-2 2,77 89,55 104,-107-132,109 113,30-12,-113-114,-5 5,98 126,-38 9,-19-25,-127-193,0 0,1 0,32 28,-38-39,1 0,-1 0,1-1,0 0,0-1,0 0,1 0,0-1,0 0,13 2,60 6,-41-7,0 3,0 1,69 23,-6 14,-1 4,-2 5,173 123,-243-155,1-2,1-1,1-1,42 15,-40-18,0 2,-2 2,0 2,-1 0,54 48,137 150,-112-104,-61-61,-22-22,0-2,37 27,-56-49,1 0,1 0,0-1,0-1,0 0,0-1,1 0,0-1,0-1,15 2,40 3,-3-1,81 19,-125-21,0 2,0 1,-1 0,0 1,-1 2,0 0,29 22,80 68,-7-2,223 135,-258-187,-30-18,0 3,-3 2,-1 2,69 61,-91-55,-28-36,1 0,0 0,0 0,1-1,0 1,0-1,0 0,6 4,24 11,0-2,0-1,46 14,-36-14,64 33,-74-29,-1 0,-2 3,0 0,-2 2,0 2,37 45,-43-49,1-1,0-1,2-2,44 27,35 27,-61-37,9 8,2-2,90 52,-114-77,0 2,-1 1,-1 1,-1 1,-1 2,29 33,-46-47,0 0,1-1,0-1,1 0,0 0,0-2,1 1,28 10,6-3,70 14,-13-4,-25 7,2 1,-29-18,1-3,0-2,0-3,78 1,455-10,-536 0,0-2,81-17,100-37,-92 21,193-58,-265 71,-1-4,111-62,-112 54,1 2,85-29,144-34,-294 96,273-81,-136 38,191-72,-155 43,61-27,-213 88,295-130,-266 123,409-164,-434 168,44-34,-2 3,242-116,-280 150,45-10,-43 12,54-20,385-195,518-200,-631 274,356-107,-238 137,-72 21,-301 65,-1-5,-2-4,-2-4,147-97,-225 129,0-1,-1-1,-1-1,-1-1,-1 0,19-29,-12 16,44-44,-42 52,-9 10,-1-1,-1 0,20-28,-25 32,1 0,0 0,1 1,1 1,-1 0,2 0,-1 1,1 1,1 0,19-7,-16 7,1-1,-2-1,1 0,-2-2,1 0,18-18,172-169,-161 161,-29 25,0-1,0-1,18-22,-12 11,1 1,42-32,7-7,-58 50,-1-1,-1 0,21-30,-28 35,-2 1,1-1,-1 1,0-1,-1 0,-1 0,1-1,-2 1,2-14,1-66,-14-154,9 233,-1 1,0 0,-1 0,0 0,-1 0,0 1,-1-1,0 1,0 0,-1 0,0 1,0 0,-1 0,0 0,0 1,-1 0,0 0,-1 1,1 0,-1 1,0 0,-1 0,1 1,-1 0,0 0,1 1,-2 1,-15-3,-12 3,-42 4,46-1,-62-4,85 1,0 1,0-2,0 0,0 0,1-1,-1 0,1-1,0 0,-14-10,-232-146,235 148,1-2,0 0,1-1,-28-32,-24-19,51 51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26.276"/>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1501 1,'-3'0,"0"0,0 1,1 0,-1-1,0 1,1 0,-1 1,1-1,-1 0,1 1,0-1,-1 1,1 0,-3 2,-30 35,16-17,-46 44,-2-4,-78 55,116-95,-29 31,36-32,-1-1,-33 22,51-38,0-1,1 1,-1 0,1 0,0 0,1 0,-1 1,1 0,-1-1,1 1,1 1,-1-1,1 0,-2 8,-2 7,2 0,-4 37,-5 30,11-81,0 1,0 0,-1 0,0-1,0 1,-1-1,1 0,-1 0,-8 8,-155 163,144-153,-30 42,36-43,-1-1,-35 33,35-37,0 0,-17 25,24-28,-1-1,0 0,-2 0,1-1,-23 16,-194 117,222-141,1 0,0 0,0 1,0 0,1 1,0-1,0 1,1 0,0 0,-5 9,8-13,1 1,-1-1,0 1,1 0,0 0,0-1,0 1,1 0,-1 0,1 0,0 0,0 0,0 0,0 0,1 0,0 0,0 0,0-1,0 1,0 0,1-1,0 1,0-1,3 6,4 2,1 0,1 0,-1-1,2 0,-1-1,1-1,1 0,-1 0,1-1,18 6,-7-3,0-2,1-1,0 0,0-2,30 2,132-6,-2 0,-175 0,1 1,-1 0,0 1,0 0,0 1,0 0,0 0,-1 1,0 1,0-1,0 2,12 11,8 9,-1 2,25 35,9 9,74 81,-134-150,1 0,-1 0,0 0,-1 0,1 0,-1 1,0-1,0 0,0 1,0-1,-1 1,1-1,-1 1,-1-1,1 1,-1-1,1 1,-1-1,0 1,-1-1,1 0,-3 5,-6 12,0 0,-1-1,-17 21,17-23,0-1,-47 67,51-75,0-1,0 0,0 0,-1 0,0-1,-12 8,20-15,-1 1,1-1,-1 0,1 1,0-1,-1 0,1 1,-1-1,1 0,-1 0,1 1,-1-1,0 0,1 0,-1 0,1 0,-1 0,1 0,-1 0,0 0,1 0,-1 0,1 0,-1 0,1 0,-1 0,1 0,-1-1,0 1,1 0,-1 0,1-1,-1 1,1 0,0-1,-1 1,1 0,-1-1,1 1,0-1,-1 1,1-1,0 1,-1-1,1 1,0-1,0 1,-1-1,1 0,1-28,2 18,0 1,1-1,1 1,0-1,0 1,1 1,0-1,1 1,0 0,1 0,-1 1,2 0,-1 1,1 0,0 0,0 1,1 0,0 0,17-6,-18 8,0 1,0 0,0 1,1 0,-1 0,0 1,1 0,-1 1,1 0,-1 1,0-1,1 2,-1 0,0 0,0 0,0 1,0 0,0 1,0 0,-1 1,0-1,0 2,0-1,7 8,369 326,-333-294,2-3,76 47,-93-64,-1 2,-2 1,0 2,32 38,39 37,-9-24,4-5,210 123,-248-160,-1 3,-3 2,-1 2,-2 3,83 98,-135-145,1 1,-1-1,1 1,0-1,0 0,0 0,0 0,0-1,1 1,-1-1,0 1,1-1,-1 0,1-1,-1 1,1 0,-1-1,5 0,6-1,-1 0,1-1,21-5,22-4,-45 10,-1 1,0-1,1 2,-1 0,1 0,-1 1,0 0,0 1,0 1,0-1,0 2,-1-1,0 2,0-1,11 9,25 18,34 21,-3 4,80 76,-16-12,-78-70,-63-51,6 4,-1 0,0 1,0 0,-1 0,8 10,-10-12,-1 0,0-1,0 1,0 0,0 0,-1 0,1 0,-1 0,1 0,-1 0,0 0,0 0,-1 0,1 0,-1 0,1 0,-2 3,-4 10,0-1,-2 0,1-1,-2 1,0-2,0 1,-1-1,-1-1,0 1,-17 12,-8 6,-1-1,-56 34,93-64,-5 3,0 1,0-1,0 0,0 0,-1-1,1 1,-1-1,0 0,0-1,0 1,0-1,0 0,-6-1,11 1,1-1,0 0,-1 0,1 0,-1 0,1 0,-1 0,1 0,-1-1,1 1,0 0,-1 0,1 0,-1 0,1 0,-1-1,1 1,0 0,-1 0,1-1,0 1,-1 0,1-1,0 1,-1 0,1-1,0 1,0 0,-1-1,1 1,0-1,0 1,0 0,0-1,0 1,-1-1,1 1,0-1,0 1,0-1,0 1,0 0,0-1,0 1,1-1,-1 1,0-1,0 1,0-1,0 1,0 0,1-1,-1 1,0 0,0-1,1 1,-1-1,0 1,1 0,-1 0,0-1,1 1,-1 0,0-1,1 1,26-19,-10 12,1 1,0 1,1 0,-1 1,1 1,19 0,3 1,71 6,-90-1,0 1,-1 0,0 2,0 0,0 2,-1 0,0 1,-1 1,24 16,12 14,82 77,30 23,-146-125,0-2,1 0,0-1,1-2,0 0,39 10,75 10,-81-20,0 3,0 2,96 41,-102-30,0 2,81 64,79 86,25 19,-145-129,122 86,-113-98,-54-32,44 32,67 68,10 7,-134-108,2-2,0-1,49 20,163 49,-208-79,1-2,0-1,1-2,59 1,-63-7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36.623"/>
    </inkml:context>
    <inkml:brush xml:id="br0">
      <inkml:brushProperty name="width" value="0.3" units="cm"/>
      <inkml:brushProperty name="height" value="0.6" units="cm"/>
      <inkml:brushProperty name="color" value="#0069AF"/>
      <inkml:brushProperty name="tip" value="rectangle"/>
      <inkml:brushProperty name="rasterOp" value="maskPen"/>
      <inkml:brushProperty name="ignorePressure" value="1"/>
    </inkml:brush>
  </inkml:definitions>
  <inkml:trace contextRef="#ctx0" brushRef="#br0">0 5616,'32'0,"147"-6,-153 3,1-1,-1-2,0 0,45-18,-5-7,80-52,-40 22,-41 21,-43 25,1 1,41-17,-40 20,1-1,-1-1,-1-1,34-27,75-75,-82 68,56-40,402-271,-451 316,-8 7,102-59,-103 72,1 1,1 3,1 2,0 2,1 3,1 2,-1 2,2 2,82 3,-41-1,110-17,-93 7,-49 2,-1-2,0-2,92-40,-72 19,-3-3,-1-4,99-74,-173 115,223-149,-151 100,2 4,92-43,-94 54,-37 17,67-23,164-24,-117 33,-108 23,-4 3,0-2,-1-2,0-1,-1-2,-1-2,48-29,92-71,226-112,-253 148,-82 42,94-38,-18 18,-57 21,98-28,-130 50,0-3,-2-3,0-1,-1-3,59-41,-75 46,0 1,46-17,44-23,4-2,-96 47,0-1,-1-1,56-39,-49 27,58-30,-1 1,22-16,48-33,-128 81,62-30,-14 8,-69 38,1 1,38-12,-43 17,0-1,-1-1,0 0,0 0,0-2,-1 0,17-13,-16 8,0-1,0-1,-2 0,0-1,-1 0,10-19,42-106,-14 28,56-83,-45 101,-49 81,0-1,-1 0,-1-1,0 0,-1 0,-1-1,-1 0,0 0,-1 0,3-20,-7 27,0-1,0 0,-1 0,-1 0,0 0,0 1,-5-15,4 18,-1-1,0 2,-1-1,0 0,0 1,0 0,-1 0,0 0,0 0,0 1,-9-7,-3-1,-1 1,-1 0,1 1,-2 1,0 1,-35-11,-131-26,147 40,-2 2,-61 1,-8-1,82 1,1-1,1-2,-1-1,-27-11,-102-48,60 23,20 9,55 23,-1 0,-1 2,1 0,-1 2,-1 0,1 2,-37-4,28 9,25 1,0 0,0-1,0 0,0 0,0-1,0 1,0-2,0 1,0-1,0 0,0-1,-9-4,16 7,-1 0,1 0,0 0,0-1,0 1,0 0,0 0,-1 0,1 0,0 0,0-1,0 1,0 0,0 0,0 0,0 0,0-1,0 1,0 0,0 0,0 0,0-1,0 1,0 0,0 0,0 0,0 0,0-1,0 1,0 0,0 0,0 0,0-1,0 1,0 0,0 0,0 0,0 0,1-1,-1 1,0 0,0 0,0 0,0 0,0 0,1 0,-1-1,14-4,14 0,-16 6,-1 1,1 0,-1 1,0 0,0 0,0 1,-1 1,12 6,48 17,-67-27,55 16,0-3,93 10,-132-23,-1 1,1 0,-1 2,29 9,-40-10,0 0,0 0,0 1,0 0,-1 0,0 0,0 1,0 0,0 0,-1 1,0 0,0 0,-1 0,5 7,-4-6,0 0,1 0,-1-1,2 0,-1 0,1 0,-1-1,2 0,-1 0,0-1,1 0,9 4,15 5,58 14,-49-16,56 11,-64-15,-1 0,48 19,-70-22,0 1,0 0,-1 0,0 1,0 1,-1-1,1 1,-1 1,-1-1,0 1,13 18,-12-14,0 0,-1 1,0 0,-1 1,0 0,4 19,-9-28,0-1,0 1,-1-1,0 1,0-1,0 1,0 0,-1-1,1 1,-1-1,-1 0,1 1,-1-1,1 0,-1 1,0-1,-1 0,1-1,-1 1,1 0,-1-1,0 1,-1-1,-5 5,-9 3,0 0,-1-1,0-1,-1-1,0-1,0-1,0 0,-22 2,6 0,-12 3,7-3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47.73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0.995"/>
    </inkml:context>
    <inkml:brush xml:id="br0">
      <inkml:brushProperty name="width" value="0.2" units="cm"/>
      <inkml:brushProperty name="height" value="0.2" units="cm"/>
      <inkml:brushProperty name="ignorePressure" value="1"/>
    </inkml:brush>
  </inkml:definitions>
  <inkml:trace contextRef="#ctx0" brushRef="#br0">645 391,'-19'-3,"0"0,1-2,-1 0,1-1,1-1,-25-13,31 15,-42-20,2-2,1-2,2-2,1-2,-53-49,-13-12,93 78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8:50.016"/>
    </inkml:context>
    <inkml:brush xml:id="br0">
      <inkml:brushProperty name="width" value="0.05" units="cm"/>
      <inkml:brushProperty name="height" value="0.05" units="cm"/>
      <inkml:brushProperty name="ignorePressure" value="1"/>
    </inkml:brush>
  </inkml:definitions>
  <inkml:trace contextRef="#ctx0" brushRef="#br0">2 1,'-2'107,"5"118,0-203,1 0,1-1,1 0,1 0,1 0,0-1,2 0,0-1,2 0,0 0,0-2,2 1,30 28,-31-30,0-1,-1 2,18 32,-18-26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0.995"/>
    </inkml:context>
    <inkml:brush xml:id="br0">
      <inkml:brushProperty name="width" value="0.2" units="cm"/>
      <inkml:brushProperty name="height" value="0.2" units="cm"/>
      <inkml:brushProperty name="ignorePressure" value="1"/>
    </inkml:brush>
  </inkml:definitions>
  <inkml:trace contextRef="#ctx0" brushRef="#br0">645 391,'-19'-3,"0"0,1-2,-1 0,1-1,1-1,-25-13,31 15,-42-20,2-2,1-2,2-2,1-2,-53-49,-13-12,93 78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3.186"/>
    </inkml:context>
    <inkml:brush xml:id="br0">
      <inkml:brushProperty name="width" value="0.2" units="cm"/>
      <inkml:brushProperty name="height" value="0.2" units="cm"/>
      <inkml:brushProperty name="ignorePressure" value="1"/>
    </inkml:brush>
  </inkml:definitions>
  <inkml:trace contextRef="#ctx0" brushRef="#br0">677 740,'-1'-9,"0"0,-1 0,0 0,0 0,-1 0,0 0,-1 0,0 1,0 0,-1 0,0 0,0 0,-12-11,-8-9,-57-48,76 71,-60-47,41 34,0-2,2-1,-36-39,-107-138,162 194,-9-13,0 0,-2 2,0-1,-1 2,-28-20,23 21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4.888"/>
    </inkml:context>
    <inkml:brush xml:id="br0">
      <inkml:brushProperty name="width" value="0.2" units="cm"/>
      <inkml:brushProperty name="height" value="0.2" units="cm"/>
      <inkml:brushProperty name="ignorePressure" value="1"/>
    </inkml:brush>
  </inkml:definitions>
  <inkml:trace contextRef="#ctx0" brushRef="#br0">798 620,'-96'-107,"-8"-9,54 68,-1 2,-3 3,-1 2,-2 3,-88-45,-16-5,136 79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7.127"/>
    </inkml:context>
    <inkml:brush xml:id="br0">
      <inkml:brushProperty name="width" value="0.2" units="cm"/>
      <inkml:brushProperty name="height" value="0.2" units="cm"/>
      <inkml:brushProperty name="ignorePressure" value="1"/>
    </inkml:brush>
  </inkml:definitions>
  <inkml:trace contextRef="#ctx0" brushRef="#br0">511 154,'-7'0,"-9"0,-9 0,-8 0,-5 0,-10-7,3-9,2-3,1 3,1-4,0 2,0 4,7-2,3 1,6 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0.266"/>
    </inkml:context>
    <inkml:brush xml:id="br0">
      <inkml:brushProperty name="width" value="0.2" units="cm"/>
      <inkml:brushProperty name="height" value="0.2" units="cm"/>
      <inkml:brushProperty name="ignorePressure" value="1"/>
    </inkml:brush>
  </inkml:definitions>
  <inkml:trace contextRef="#ctx0" brushRef="#br0">1202 750,'-65'-62,"-74"-56,109 95,-344-245,245 193,-75-47,183 110,-2 0,0 2,0 0,-1 2,0 1,0 0,-39-4,27 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5.441"/>
    </inkml:context>
    <inkml:brush xml:id="br0">
      <inkml:brushProperty name="width" value="0.2" units="cm"/>
      <inkml:brushProperty name="height" value="0.2" units="cm"/>
      <inkml:brushProperty name="ignorePressure" value="1"/>
    </inkml:brush>
  </inkml:definitions>
  <inkml:trace contextRef="#ctx0" brushRef="#br0">619 43,'-7'0,"-16"0,-12 0,-7 0,-3 0,-1 0,7-7,3-2,1 0,-1 2,-1 2,-2 2,0 1,-2 1,-1 1,1 1,6-1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9.462"/>
    </inkml:context>
    <inkml:brush xml:id="br0">
      <inkml:brushProperty name="width" value="0.2" units="cm"/>
      <inkml:brushProperty name="height" value="0.2" units="cm"/>
      <inkml:brushProperty name="ignorePressure" value="1"/>
    </inkml:brush>
  </inkml:definitions>
  <inkml:trace contextRef="#ctx0" brushRef="#br0">886 0,'-33'0,"-238"6,213-1,-1 2,-91 24,109-20,22-7,1 0,0 2,0 0,0 0,1 2,-29 17,-51 38,75-50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1.806"/>
    </inkml:context>
    <inkml:brush xml:id="br0">
      <inkml:brushProperty name="width" value="0.2" units="cm"/>
      <inkml:brushProperty name="height" value="0.2" units="cm"/>
      <inkml:brushProperty name="ignorePressure" value="1"/>
    </inkml:brush>
  </inkml:definitions>
  <inkml:trace contextRef="#ctx0" brushRef="#br0">520 2,'-54'0,"4"-1,-62 7,97-5,0 2,0 0,1 1,-1 0,1 1,0 1,0 0,-19 12,25-12,1 0,0 1,0 0,1 0,0 1,0-1,-8 16,9-14,-1 0,-1 0,1 0,-2-1,-12 13,-2-3,3-1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6.615"/>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3.186"/>
    </inkml:context>
    <inkml:brush xml:id="br0">
      <inkml:brushProperty name="width" value="0.2" units="cm"/>
      <inkml:brushProperty name="height" value="0.2" units="cm"/>
      <inkml:brushProperty name="ignorePressure" value="1"/>
    </inkml:brush>
  </inkml:definitions>
  <inkml:trace contextRef="#ctx0" brushRef="#br0">677 740,'-1'-9,"0"0,-1 0,0 0,0 0,-1 0,0 0,-1 0,0 1,0 0,-1 0,0 0,0 0,-12-11,-8-9,-57-48,76 71,-60-47,41 34,0-2,2-1,-36-39,-107-138,162 194,-9-13,0 0,-2 2,0-1,-1 2,-28-20,23 21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17.764"/>
    </inkml:context>
    <inkml:brush xml:id="br0">
      <inkml:brushProperty name="width" value="0.2" units="cm"/>
      <inkml:brushProperty name="height" value="0.2" units="cm"/>
      <inkml:brushProperty name="ignorePressure" value="1"/>
    </inkml:brush>
  </inkml:definitions>
  <inkml:trace contextRef="#ctx0" brushRef="#br0">544 2,'-59'-1,"21"0,-63 6,89-3,-1 0,1 1,0 0,0 1,0 0,1 1,-1 0,1 1,-11 8,-117 98,87-66,27-26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3.432"/>
    </inkml:context>
    <inkml:brush xml:id="br0">
      <inkml:brushProperty name="width" value="0.2" units="cm"/>
      <inkml:brushProperty name="height" value="0.2" units="cm"/>
      <inkml:brushProperty name="ignorePressure" value="1"/>
    </inkml:brush>
  </inkml:definitions>
  <inkml:trace contextRef="#ctx0" brushRef="#br0">614 1,'-20'0,"-64"0,-97 12,157-9,0 1,-1 1,1 2,1 0,0 1,0 2,0 0,-33 22,47-24,1 0,0 0,0 1,1 0,0 0,0 1,1 0,-5 12,-1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6.365"/>
    </inkml:context>
    <inkml:brush xml:id="br0">
      <inkml:brushProperty name="width" value="0.2" units="cm"/>
      <inkml:brushProperty name="height" value="0.2" units="cm"/>
      <inkml:brushProperty name="ignorePressure" value="1"/>
    </inkml:brush>
  </inkml:definitions>
  <inkml:trace contextRef="#ctx0" brushRef="#br0">527 0,'-13'1,"-1"0,0 0,1 2,0-1,-1 2,1 0,1 0,-1 1,0 1,1 0,0 1,1 0,0 1,0 0,0 0,-14 17,-8 12,1 2,2 1,-31 56,30-46,-47 57,58-82,4-4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28.470"/>
    </inkml:context>
    <inkml:brush xml:id="br0">
      <inkml:brushProperty name="width" value="0.2" units="cm"/>
      <inkml:brushProperty name="height" value="0.2" units="cm"/>
      <inkml:brushProperty name="ignorePressure" value="1"/>
    </inkml:brush>
  </inkml:definitions>
  <inkml:trace contextRef="#ctx0" brushRef="#br0">552 1,'-9'0,"0"1,0 0,0 1,0-1,0 2,1-1,-1 2,1-1,0 1,0 0,0 0,0 1,0 1,1-1,-10 10,-6 9,1 1,-37 54,-6 7,20-31,-38 63,-8 12,70-105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1.129"/>
    </inkml:context>
    <inkml:brush xml:id="br0">
      <inkml:brushProperty name="width" value="0.2" units="cm"/>
      <inkml:brushProperty name="height" value="0.2" units="cm"/>
      <inkml:brushProperty name="ignorePressure" value="1"/>
    </inkml:brush>
  </inkml:definitions>
  <inkml:trace contextRef="#ctx0" brushRef="#br0">769 2,'-53'0,"-7"-2,0 4,-85 12,127-11,0 2,0-1,1 2,-1 0,1 1,1 1,0 1,0 0,0 1,1 0,0 2,-16 16,-11 16,-79 73,90-90,6-3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2.731"/>
    </inkml:context>
    <inkml:brush xml:id="br0">
      <inkml:brushProperty name="width" value="0.2" units="cm"/>
      <inkml:brushProperty name="height" value="0.2" units="cm"/>
      <inkml:brushProperty name="ignorePressure" value="1"/>
    </inkml:brush>
  </inkml:definitions>
  <inkml:trace contextRef="#ctx0" brushRef="#br0">790 1,'-26'0,"1"1,-1 1,1 2,0 1,0 0,0 2,1 1,0 1,0 1,1 1,-33 21,12-7,-1-3,-84 31,12-6,28-12,52-24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5.781"/>
    </inkml:context>
    <inkml:brush xml:id="br0">
      <inkml:brushProperty name="width" value="0.2" units="cm"/>
      <inkml:brushProperty name="height" value="0.2" units="cm"/>
      <inkml:brushProperty name="ignorePressure" value="1"/>
    </inkml:brush>
  </inkml:definitions>
  <inkml:trace contextRef="#ctx0" brushRef="#br0">628 1,'-1'2,"-1"1,1 0,-1-1,0 1,0 0,0-1,0 0,0 0,-1 0,1 0,-1 0,1 0,-4 1,-3 4,-114 109,81-74,-62 68,55-57,-85 73,107-103,14-12,0 0,-1-1,-28 17,16-17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7.230"/>
    </inkml:context>
    <inkml:brush xml:id="br0">
      <inkml:brushProperty name="width" value="0.2" units="cm"/>
      <inkml:brushProperty name="height" value="0.2" units="cm"/>
      <inkml:brushProperty name="ignorePressure" value="1"/>
    </inkml:brush>
  </inkml:definitions>
  <inkml:trace contextRef="#ctx0" brushRef="#br0">597 0,'-12'1,"0"1,1 0,-1 0,-19 8,1-1,4-1,1 1,-1 2,2 0,0 2,0 0,2 2,-1 0,2 2,-21 19,-4 10,3 1,-63 88,87-112,1-5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39.274"/>
    </inkml:context>
    <inkml:brush xml:id="br0">
      <inkml:brushProperty name="width" value="0.2" units="cm"/>
      <inkml:brushProperty name="height" value="0.2" units="cm"/>
      <inkml:brushProperty name="ignorePressure" value="1"/>
    </inkml:brush>
  </inkml:definitions>
  <inkml:trace contextRef="#ctx0" brushRef="#br0">346 0,'0'8,"0"8,-8 3,-1 4,-14 13,-11 7,-5 4,2 0,2-7,6-4,9 0,-1-7,5-1,-3-6,2 2,-3-5,1-4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1.871"/>
    </inkml:context>
    <inkml:brush xml:id="br0">
      <inkml:brushProperty name="width" value="0.2" units="cm"/>
      <inkml:brushProperty name="height" value="0.2" units="cm"/>
      <inkml:brushProperty name="ignorePressure" value="1"/>
    </inkml:brush>
  </inkml:definitions>
  <inkml:trace contextRef="#ctx0" brushRef="#br0">527 0,'-7'1,"0"0,-1 1,1-1,0 1,0 1,0 0,0 0,1 0,-1 0,1 1,0 0,0 1,0-1,0 1,1 0,-5 6,-9 11,1 0,-26 42,-222 359,215-352,38-51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4.888"/>
    </inkml:context>
    <inkml:brush xml:id="br0">
      <inkml:brushProperty name="width" value="0.2" units="cm"/>
      <inkml:brushProperty name="height" value="0.2" units="cm"/>
      <inkml:brushProperty name="ignorePressure" value="1"/>
    </inkml:brush>
  </inkml:definitions>
  <inkml:trace contextRef="#ctx0" brushRef="#br0">798 620,'-96'-107,"-8"-9,54 68,-1 2,-3 3,-1 2,-2 3,-88-45,-16-5,136 79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3.374"/>
    </inkml:context>
    <inkml:brush xml:id="br0">
      <inkml:brushProperty name="width" value="0.2" units="cm"/>
      <inkml:brushProperty name="height" value="0.2" units="cm"/>
      <inkml:brushProperty name="ignorePressure" value="1"/>
    </inkml:brush>
  </inkml:definitions>
  <inkml:trace contextRef="#ctx0" brushRef="#br0">1 1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3.947"/>
    </inkml:context>
    <inkml:brush xml:id="br0">
      <inkml:brushProperty name="width" value="0.2" units="cm"/>
      <inkml:brushProperty name="height" value="0.2" units="cm"/>
      <inkml:brushProperty name="ignorePressure" value="1"/>
    </inkml:brush>
  </inkml:definitions>
  <inkml:trace contextRef="#ctx0" brushRef="#br0">488 1,'-14'15,"1"1,1 0,1 1,-17 30,-6 11,-51 84,-46 65,117-187,2 2,-20 43,6-10,13-27,-16 54,6-16,12-39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5.847"/>
    </inkml:context>
    <inkml:brush xml:id="br0">
      <inkml:brushProperty name="width" value="0.2" units="cm"/>
      <inkml:brushProperty name="height" value="0.2" units="cm"/>
      <inkml:brushProperty name="ignorePressure" value="1"/>
    </inkml:brush>
  </inkml:definitions>
  <inkml:trace contextRef="#ctx0" brushRef="#br0">261 1,'-7'0,"-2"7,-7 2,-8 7,1 8,-3-1,2 4,-1-4,4 2,-3 4,4 4,-2 3,2-4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48.624"/>
    </inkml:context>
    <inkml:brush xml:id="br0">
      <inkml:brushProperty name="width" value="0.2" units="cm"/>
      <inkml:brushProperty name="height" value="0.2" units="cm"/>
      <inkml:brushProperty name="ignorePressure" value="1"/>
    </inkml:brush>
  </inkml:definitions>
  <inkml:trace contextRef="#ctx0" brushRef="#br0">0 0,'7'0,"10"0,16 0,16 0,14 0,11 0,-1 0,-4 0,-9 0,1 0,4 0,-2 0,-5 0,-5 0,-4 0,-11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50.164"/>
    </inkml:context>
    <inkml:brush xml:id="br0">
      <inkml:brushProperty name="width" value="0.2" units="cm"/>
      <inkml:brushProperty name="height" value="0.2" units="cm"/>
      <inkml:brushProperty name="ignorePressure" value="1"/>
    </inkml:brush>
  </inkml:definitions>
  <inkml:trace contextRef="#ctx0" brushRef="#br0">1 1,'7'0,"9"0,10 0,6 0,6 0,3 0,2 0,1 0,-1 0,7 0,3 0,-2 0,-2 0,-2 0,-2 0,-2 0,-1 0,-7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07.023"/>
    </inkml:context>
    <inkml:brush xml:id="br0">
      <inkml:brushProperty name="width" value="0.2" units="cm"/>
      <inkml:brushProperty name="height" value="0.2" units="cm"/>
      <inkml:brushProperty name="ignorePressure" value="1"/>
    </inkml:brush>
  </inkml:definitions>
  <inkml:trace contextRef="#ctx0" brushRef="#br0">1 1,'4'1,"-1"1,1 0,-1 0,1 0,-1 0,0 0,1 1,-1-1,-1 1,1 0,0 0,-1 0,1 0,-1 1,0-1,2 5,15 17,-10-18,0 0,0 0,1-1,0 0,0-1,0 0,13 4,80 20,-58-22,-1-2,1-2,76-5,-57 1,-28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09.078"/>
    </inkml:context>
    <inkml:brush xml:id="br0">
      <inkml:brushProperty name="width" value="0.2" units="cm"/>
      <inkml:brushProperty name="height" value="0.2" units="cm"/>
      <inkml:brushProperty name="ignorePressure" value="1"/>
    </inkml:brush>
  </inkml:definitions>
  <inkml:trace contextRef="#ctx0" brushRef="#br0">1 1,'634'0,"-613"0,-1 1,0 1,0 1,-1 1,26 8,-34-9,0 2,-1-1,1 1,-1 1,0 0,0 0,-1 1,0 0,0 0,13 16,-3 0,-2-4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1.455"/>
    </inkml:context>
    <inkml:brush xml:id="br0">
      <inkml:brushProperty name="width" value="0.2" units="cm"/>
      <inkml:brushProperty name="height" value="0.2" units="cm"/>
      <inkml:brushProperty name="ignorePressure" value="1"/>
    </inkml:brush>
  </inkml:definitions>
  <inkml:trace contextRef="#ctx0" brushRef="#br0">1 0,'5'2,"0"-1,0 1,-1 0,1 0,0 1,-1 0,0-1,1 1,-1 1,0-1,6 8,4 1,12 8,0-1,0-1,2-1,0-2,1 0,1-2,0-2,1 0,60 11,-37-10,85 30,-108-32,-3-1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2.894"/>
    </inkml:context>
    <inkml:brush xml:id="br0">
      <inkml:brushProperty name="width" value="0.2" units="cm"/>
      <inkml:brushProperty name="height" value="0.2" units="cm"/>
      <inkml:brushProperty name="ignorePressure" value="1"/>
    </inkml:brush>
  </inkml:definitions>
  <inkml:trace contextRef="#ctx0" brushRef="#br0">1 0,'7'0,"16"0,19 0,16 7,6 2,-2 0,-3-2,2-2,4 6,-1 0,9-1,0-3,2-2,-6-2,-6-2,-8 0,-13-2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4.627"/>
    </inkml:context>
    <inkml:brush xml:id="br0">
      <inkml:brushProperty name="width" value="0.2" units="cm"/>
      <inkml:brushProperty name="height" value="0.2" units="cm"/>
      <inkml:brushProperty name="ignorePressure" value="1"/>
    </inkml:brush>
  </inkml:definitions>
  <inkml:trace contextRef="#ctx0" brushRef="#br0">0 1,'32'1,"0"2,0 1,45 12,93 35,-126-37,389 137,-320-104,188 108,-192-89,-70-45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39:07.127"/>
    </inkml:context>
    <inkml:brush xml:id="br0">
      <inkml:brushProperty name="width" value="0.2" units="cm"/>
      <inkml:brushProperty name="height" value="0.2" units="cm"/>
      <inkml:brushProperty name="ignorePressure" value="1"/>
    </inkml:brush>
  </inkml:definitions>
  <inkml:trace contextRef="#ctx0" brushRef="#br0">511 154,'-7'0,"-9"0,-9 0,-8 0,-5 0,-10-7,3-9,2-3,1 3,1-4,0 2,0 4,7-2,3 1,6 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6.528"/>
    </inkml:context>
    <inkml:brush xml:id="br0">
      <inkml:brushProperty name="width" value="0.2" units="cm"/>
      <inkml:brushProperty name="height" value="0.2" units="cm"/>
      <inkml:brushProperty name="ignorePressure" value="1"/>
    </inkml:brush>
  </inkml:definitions>
  <inkml:trace contextRef="#ctx0" brushRef="#br0">0 1,'14'0,"12"0,9 0,5 0,3 0,1 0,1 0,-1 0,-1 0,0 0,0 0,-2 0,1 0,-7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18.346"/>
    </inkml:context>
    <inkml:brush xml:id="br0">
      <inkml:brushProperty name="width" value="0.2" units="cm"/>
      <inkml:brushProperty name="height" value="0.2" units="cm"/>
      <inkml:brushProperty name="ignorePressure" value="1"/>
    </inkml:brush>
  </inkml:definitions>
  <inkml:trace contextRef="#ctx0" brushRef="#br0">1 0,'826'0,"-785"0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0.963"/>
    </inkml:context>
    <inkml:brush xml:id="br0">
      <inkml:brushProperty name="width" value="0.2" units="cm"/>
      <inkml:brushProperty name="height" value="0.2" units="cm"/>
      <inkml:brushProperty name="ignorePressure" value="1"/>
    </inkml:brush>
  </inkml:definitions>
  <inkml:trace contextRef="#ctx0" brushRef="#br0">1 1,'35'1,"-1"3,39 8,27 2,179 33,-205-31,1-2,136 6,-128-21,-48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3.256"/>
    </inkml:context>
    <inkml:brush xml:id="br0">
      <inkml:brushProperty name="width" value="0.2" units="cm"/>
      <inkml:brushProperty name="height" value="0.2" units="cm"/>
      <inkml:brushProperty name="ignorePressure" value="1"/>
    </inkml:brush>
  </inkml:definitions>
  <inkml:trace contextRef="#ctx0" brushRef="#br0">0 1,'271'21,"-26"0,-117-23,61 4,-171 1,1 0,27 9,-25-7,6 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5.610"/>
    </inkml:context>
    <inkml:brush xml:id="br0">
      <inkml:brushProperty name="width" value="0.2" units="cm"/>
      <inkml:brushProperty name="height" value="0.2" units="cm"/>
      <inkml:brushProperty name="ignorePressure" value="1"/>
    </inkml:brush>
  </inkml:definitions>
  <inkml:trace contextRef="#ctx0" brushRef="#br0">618 1,'-14'0,"-19"0,-18 0,-21 0,-6 0,3 0,8 0,1 0,4 0,6 0,13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28.389"/>
    </inkml:context>
    <inkml:brush xml:id="br0">
      <inkml:brushProperty name="width" value="0.2" units="cm"/>
      <inkml:brushProperty name="height" value="0.2" units="cm"/>
      <inkml:brushProperty name="ignorePressure" value="1"/>
    </inkml:brush>
  </inkml:definitions>
  <inkml:trace contextRef="#ctx0" brushRef="#br0">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0.647"/>
    </inkml:context>
    <inkml:brush xml:id="br0">
      <inkml:brushProperty name="width" value="0.2" units="cm"/>
      <inkml:brushProperty name="height" value="0.2" units="cm"/>
      <inkml:brushProperty name="ignorePressure" value="1"/>
    </inkml:brush>
  </inkml:definitions>
  <inkml:trace contextRef="#ctx0" brushRef="#br0">839 1,'-38'0,"-1"1,1 2,0 2,0 2,0 1,1 1,1 3,-1 1,2 1,-35 20,-63 49,-11 5,135-82,0 0,0 0,1 1,-10 9,-24 19,20-22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2.562"/>
    </inkml:context>
    <inkml:brush xml:id="br0">
      <inkml:brushProperty name="width" value="0.2" units="cm"/>
      <inkml:brushProperty name="height" value="0.2" units="cm"/>
      <inkml:brushProperty name="ignorePressure" value="1"/>
    </inkml:brush>
  </inkml:definitions>
  <inkml:trace contextRef="#ctx0" brushRef="#br0">253 1,'-7'0,"-9"0,-10 7,-6 2,1 7,-1 1,5 4,1-1,-4 2,5-1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4.696"/>
    </inkml:context>
    <inkml:brush xml:id="br0">
      <inkml:brushProperty name="width" value="0.2" units="cm"/>
      <inkml:brushProperty name="height" value="0.2" units="cm"/>
      <inkml:brushProperty name="ignorePressure" value="1"/>
    </inkml:brush>
  </inkml:definitions>
  <inkml:trace contextRef="#ctx0" brushRef="#br0">589 1,'-5'0,"1"1,0 0,0 0,0 0,0 1,0-1,0 1,0 0,0 0,1 1,-7 4,-40 36,33-27,-39 34,3 3,1 2,4 2,-43 64,-32 48,101-143,-1-3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19:40:36.339"/>
    </inkml:context>
    <inkml:brush xml:id="br0">
      <inkml:brushProperty name="width" value="0.2" units="cm"/>
      <inkml:brushProperty name="height" value="0.2" units="cm"/>
      <inkml:brushProperty name="ignorePressure" value="1"/>
    </inkml:brush>
  </inkml:definitions>
  <inkml:trace contextRef="#ctx0" brushRef="#br0">364 1,'-7'7,"-9"10,-10 8,1 8,-4 5,-3 10,-4-3,5-2,7-2,-6 1,2-2,6 1,6 0,0-7,1-2,4-6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1AE0D7-F62A-45A1-B7C2-2359BE25CAEE}"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AE0D7-F62A-45A1-B7C2-2359BE25CAEE}"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AE0D7-F62A-45A1-B7C2-2359BE25CAEE}"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1AE0D7-F62A-45A1-B7C2-2359BE25CAEE}"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1AE0D7-F62A-45A1-B7C2-2359BE25CAEE}"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1AE0D7-F62A-45A1-B7C2-2359BE25CAEE}"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1AE0D7-F62A-45A1-B7C2-2359BE25CAEE}" type="datetimeFigureOut">
              <a:rPr lang="en-US" smtClean="0"/>
              <a:pPr/>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1AE0D7-F62A-45A1-B7C2-2359BE25CAEE}" type="datetimeFigureOut">
              <a:rPr lang="en-US" smtClean="0"/>
              <a:pPr/>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AE0D7-F62A-45A1-B7C2-2359BE25CAEE}" type="datetimeFigureOut">
              <a:rPr lang="en-US" smtClean="0"/>
              <a:pPr/>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1AE0D7-F62A-45A1-B7C2-2359BE25CAEE}"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1AE0D7-F62A-45A1-B7C2-2359BE25CAEE}"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BAB67-1986-42C5-B3BE-60CE7F1DA5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AE0D7-F62A-45A1-B7C2-2359BE25CAEE}" type="datetimeFigureOut">
              <a:rPr lang="en-US" smtClean="0"/>
              <a:pPr/>
              <a:t>7/23/2020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BAB67-1986-42C5-B3BE-60CE7F1DA5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0.xml"/><Relationship Id="rId42" Type="http://schemas.openxmlformats.org/officeDocument/2006/relationships/image" Target="../media/image25.png"/><Relationship Id="rId47" Type="http://schemas.openxmlformats.org/officeDocument/2006/relationships/customXml" Target="../ink/ink23.xml"/><Relationship Id="rId63" Type="http://schemas.openxmlformats.org/officeDocument/2006/relationships/image" Target="../media/image35.png"/><Relationship Id="rId68" Type="http://schemas.openxmlformats.org/officeDocument/2006/relationships/customXml" Target="../ink/ink34.xml"/><Relationship Id="rId84" Type="http://schemas.openxmlformats.org/officeDocument/2006/relationships/image" Target="../media/image45.png"/><Relationship Id="rId89" Type="http://schemas.openxmlformats.org/officeDocument/2006/relationships/customXml" Target="../ink/ink45.xml"/><Relationship Id="rId16" Type="http://schemas.openxmlformats.org/officeDocument/2006/relationships/image" Target="../media/image12.png"/><Relationship Id="rId107" Type="http://schemas.openxmlformats.org/officeDocument/2006/relationships/image" Target="../media/image56.png"/><Relationship Id="rId11" Type="http://schemas.openxmlformats.org/officeDocument/2006/relationships/customXml" Target="../ink/ink5.xml"/><Relationship Id="rId32" Type="http://schemas.openxmlformats.org/officeDocument/2006/relationships/image" Target="../media/image20.png"/><Relationship Id="rId37" Type="http://schemas.openxmlformats.org/officeDocument/2006/relationships/customXml" Target="../ink/ink18.xml"/><Relationship Id="rId53" Type="http://schemas.openxmlformats.org/officeDocument/2006/relationships/image" Target="../media/image30.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3.png"/><Relationship Id="rId102" Type="http://schemas.openxmlformats.org/officeDocument/2006/relationships/customXml" Target="../ink/ink52.xml"/><Relationship Id="rId5" Type="http://schemas.openxmlformats.org/officeDocument/2006/relationships/customXml" Target="../ink/ink2.xml"/><Relationship Id="rId90" Type="http://schemas.openxmlformats.org/officeDocument/2006/relationships/image" Target="../media/image48.png"/><Relationship Id="rId95" Type="http://schemas.openxmlformats.org/officeDocument/2006/relationships/image" Target="../media/image50.png"/><Relationship Id="rId22" Type="http://schemas.openxmlformats.org/officeDocument/2006/relationships/image" Target="../media/image15.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8.png"/><Relationship Id="rId64" Type="http://schemas.openxmlformats.org/officeDocument/2006/relationships/customXml" Target="../ink/ink32.xml"/><Relationship Id="rId69" Type="http://schemas.openxmlformats.org/officeDocument/2006/relationships/image" Target="../media/image38.png"/><Relationship Id="rId80" Type="http://schemas.openxmlformats.org/officeDocument/2006/relationships/customXml" Target="../ink/ink40.xml"/><Relationship Id="rId85" Type="http://schemas.openxmlformats.org/officeDocument/2006/relationships/customXml" Target="../ink/ink43.xml"/><Relationship Id="rId12" Type="http://schemas.openxmlformats.org/officeDocument/2006/relationships/image" Target="../media/image10.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3.png"/><Relationship Id="rId59" Type="http://schemas.openxmlformats.org/officeDocument/2006/relationships/image" Target="../media/image33.png"/><Relationship Id="rId103" Type="http://schemas.openxmlformats.org/officeDocument/2006/relationships/image" Target="../media/image54.png"/><Relationship Id="rId108" Type="http://schemas.openxmlformats.org/officeDocument/2006/relationships/customXml" Target="../ink/ink55.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41.png"/><Relationship Id="rId91" Type="http://schemas.openxmlformats.org/officeDocument/2006/relationships/customXml" Target="../ink/ink46.xml"/><Relationship Id="rId96"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customXml" Target="../ink/ink24.xml"/><Relationship Id="rId57" Type="http://schemas.openxmlformats.org/officeDocument/2006/relationships/image" Target="../media/image32.png"/><Relationship Id="rId106" Type="http://schemas.openxmlformats.org/officeDocument/2006/relationships/customXml" Target="../ink/ink54.xml"/><Relationship Id="rId10" Type="http://schemas.openxmlformats.org/officeDocument/2006/relationships/image" Target="../media/image9.png"/><Relationship Id="rId31" Type="http://schemas.openxmlformats.org/officeDocument/2006/relationships/customXml" Target="../ink/ink15.xml"/><Relationship Id="rId44" Type="http://schemas.openxmlformats.org/officeDocument/2006/relationships/image" Target="../media/image26.png"/><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39.xml"/><Relationship Id="rId81" Type="http://schemas.openxmlformats.org/officeDocument/2006/relationships/customXml" Target="../ink/ink41.xml"/><Relationship Id="rId86" Type="http://schemas.openxmlformats.org/officeDocument/2006/relationships/image" Target="../media/image46.png"/><Relationship Id="rId94" Type="http://schemas.openxmlformats.org/officeDocument/2006/relationships/customXml" Target="../ink/ink48.xml"/><Relationship Id="rId99" Type="http://schemas.openxmlformats.org/officeDocument/2006/relationships/image" Target="../media/image52.png"/><Relationship Id="rId101"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3.png"/><Relationship Id="rId39" Type="http://schemas.openxmlformats.org/officeDocument/2006/relationships/customXml" Target="../ink/ink19.xml"/><Relationship Id="rId109" Type="http://schemas.openxmlformats.org/officeDocument/2006/relationships/image" Target="../media/image57.png"/><Relationship Id="rId34" Type="http://schemas.openxmlformats.org/officeDocument/2006/relationships/image" Target="../media/image21.png"/><Relationship Id="rId50" Type="http://schemas.openxmlformats.org/officeDocument/2006/relationships/image" Target="../media/image29.png"/><Relationship Id="rId55" Type="http://schemas.openxmlformats.org/officeDocument/2006/relationships/image" Target="../media/image31.png"/><Relationship Id="rId76" Type="http://schemas.openxmlformats.org/officeDocument/2006/relationships/customXml" Target="../ink/ink38.xml"/><Relationship Id="rId97" Type="http://schemas.openxmlformats.org/officeDocument/2006/relationships/image" Target="../media/image51.png"/><Relationship Id="rId104" Type="http://schemas.openxmlformats.org/officeDocument/2006/relationships/customXml" Target="../ink/ink53.xml"/><Relationship Id="rId7" Type="http://schemas.openxmlformats.org/officeDocument/2006/relationships/customXml" Target="../ink/ink3.xml"/><Relationship Id="rId71" Type="http://schemas.openxmlformats.org/officeDocument/2006/relationships/image" Target="../media/image39.png"/><Relationship Id="rId92" Type="http://schemas.openxmlformats.org/officeDocument/2006/relationships/image" Target="../media/image49.png"/><Relationship Id="rId2" Type="http://schemas.openxmlformats.org/officeDocument/2006/relationships/image" Target="../media/image4.PNG"/><Relationship Id="rId29" Type="http://schemas.openxmlformats.org/officeDocument/2006/relationships/customXml" Target="../ink/ink14.xml"/><Relationship Id="rId24" Type="http://schemas.openxmlformats.org/officeDocument/2006/relationships/image" Target="../media/image16.png"/><Relationship Id="rId40" Type="http://schemas.openxmlformats.org/officeDocument/2006/relationships/image" Target="../media/image24.png"/><Relationship Id="rId45" Type="http://schemas.openxmlformats.org/officeDocument/2006/relationships/customXml" Target="../ink/ink22.xml"/><Relationship Id="rId66" Type="http://schemas.openxmlformats.org/officeDocument/2006/relationships/customXml" Target="../ink/ink33.xml"/><Relationship Id="rId87" Type="http://schemas.openxmlformats.org/officeDocument/2006/relationships/customXml" Target="../ink/ink44.xml"/><Relationship Id="rId110" Type="http://schemas.openxmlformats.org/officeDocument/2006/relationships/image" Target="../media/image5.png"/><Relationship Id="rId61" Type="http://schemas.openxmlformats.org/officeDocument/2006/relationships/image" Target="../media/image34.png"/><Relationship Id="rId82" Type="http://schemas.openxmlformats.org/officeDocument/2006/relationships/image" Target="../media/image44.png"/><Relationship Id="rId19" Type="http://schemas.openxmlformats.org/officeDocument/2006/relationships/customXml" Target="../ink/ink9.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customXml" Target="../ink/ink17.xml"/><Relationship Id="rId56" Type="http://schemas.openxmlformats.org/officeDocument/2006/relationships/customXml" Target="../ink/ink28.xml"/><Relationship Id="rId77" Type="http://schemas.openxmlformats.org/officeDocument/2006/relationships/image" Target="../media/image42.png"/><Relationship Id="rId100" Type="http://schemas.openxmlformats.org/officeDocument/2006/relationships/customXml" Target="../ink/ink51.xml"/><Relationship Id="rId105" Type="http://schemas.openxmlformats.org/officeDocument/2006/relationships/image" Target="../media/image55.png"/><Relationship Id="rId8" Type="http://schemas.openxmlformats.org/officeDocument/2006/relationships/image" Target="../media/image8.png"/><Relationship Id="rId51" Type="http://schemas.openxmlformats.org/officeDocument/2006/relationships/customXml" Target="../ink/ink25.xml"/><Relationship Id="rId72" Type="http://schemas.openxmlformats.org/officeDocument/2006/relationships/customXml" Target="../ink/ink36.xml"/><Relationship Id="rId93" Type="http://schemas.openxmlformats.org/officeDocument/2006/relationships/customXml" Target="../ink/ink47.xml"/><Relationship Id="rId98" Type="http://schemas.openxmlformats.org/officeDocument/2006/relationships/customXml" Target="../ink/ink50.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7.png"/><Relationship Id="rId67" Type="http://schemas.openxmlformats.org/officeDocument/2006/relationships/image" Target="../media/image37.png"/><Relationship Id="rId20" Type="http://schemas.openxmlformats.org/officeDocument/2006/relationships/image" Target="../media/image14.png"/><Relationship Id="rId41" Type="http://schemas.openxmlformats.org/officeDocument/2006/relationships/customXml" Target="../ink/ink20.xml"/><Relationship Id="rId62" Type="http://schemas.openxmlformats.org/officeDocument/2006/relationships/customXml" Target="../ink/ink31.xml"/><Relationship Id="rId83" Type="http://schemas.openxmlformats.org/officeDocument/2006/relationships/customXml" Target="../ink/ink42.xml"/><Relationship Id="rId88" Type="http://schemas.openxmlformats.org/officeDocument/2006/relationships/image" Target="../media/image47.png"/></Relationships>
</file>

<file path=ppt/slides/_rels/slide5.xml.rels><?xml version="1.0" encoding="UTF-8" standalone="yes"?>
<Relationships xmlns="http://schemas.openxmlformats.org/package/2006/relationships"><Relationship Id="rId26" Type="http://schemas.openxmlformats.org/officeDocument/2006/relationships/image" Target="../media/image17.png"/><Relationship Id="rId117" Type="http://schemas.openxmlformats.org/officeDocument/2006/relationships/image" Target="../media/image64.png"/><Relationship Id="rId21" Type="http://schemas.openxmlformats.org/officeDocument/2006/relationships/customXml" Target="../ink/ink65.xml"/><Relationship Id="rId42" Type="http://schemas.openxmlformats.org/officeDocument/2006/relationships/image" Target="../media/image25.png"/><Relationship Id="rId47" Type="http://schemas.openxmlformats.org/officeDocument/2006/relationships/customXml" Target="../ink/ink78.xml"/><Relationship Id="rId63" Type="http://schemas.openxmlformats.org/officeDocument/2006/relationships/image" Target="../media/image35.png"/><Relationship Id="rId68" Type="http://schemas.openxmlformats.org/officeDocument/2006/relationships/customXml" Target="../ink/ink89.xml"/><Relationship Id="rId84" Type="http://schemas.openxmlformats.org/officeDocument/2006/relationships/image" Target="../media/image45.png"/><Relationship Id="rId89" Type="http://schemas.openxmlformats.org/officeDocument/2006/relationships/customXml" Target="../ink/ink100.xml"/><Relationship Id="rId112" Type="http://schemas.openxmlformats.org/officeDocument/2006/relationships/image" Target="../media/image58.png"/><Relationship Id="rId16" Type="http://schemas.openxmlformats.org/officeDocument/2006/relationships/image" Target="../media/image12.png"/><Relationship Id="rId107" Type="http://schemas.openxmlformats.org/officeDocument/2006/relationships/image" Target="../media/image56.png"/><Relationship Id="rId11" Type="http://schemas.openxmlformats.org/officeDocument/2006/relationships/customXml" Target="../ink/ink60.xml"/><Relationship Id="rId32" Type="http://schemas.openxmlformats.org/officeDocument/2006/relationships/image" Target="../media/image20.png"/><Relationship Id="rId37" Type="http://schemas.openxmlformats.org/officeDocument/2006/relationships/customXml" Target="../ink/ink73.xml"/><Relationship Id="rId53" Type="http://schemas.openxmlformats.org/officeDocument/2006/relationships/image" Target="../media/image30.png"/><Relationship Id="rId58" Type="http://schemas.openxmlformats.org/officeDocument/2006/relationships/customXml" Target="../ink/ink84.xml"/><Relationship Id="rId74" Type="http://schemas.openxmlformats.org/officeDocument/2006/relationships/customXml" Target="../ink/ink92.xml"/><Relationship Id="rId79" Type="http://schemas.openxmlformats.org/officeDocument/2006/relationships/image" Target="../media/image43.png"/><Relationship Id="rId102" Type="http://schemas.openxmlformats.org/officeDocument/2006/relationships/customXml" Target="../ink/ink107.xml"/><Relationship Id="rId5" Type="http://schemas.openxmlformats.org/officeDocument/2006/relationships/customXml" Target="../ink/ink57.xml"/><Relationship Id="rId90" Type="http://schemas.openxmlformats.org/officeDocument/2006/relationships/image" Target="../media/image48.png"/><Relationship Id="rId95" Type="http://schemas.openxmlformats.org/officeDocument/2006/relationships/image" Target="../media/image50.png"/><Relationship Id="rId22" Type="http://schemas.openxmlformats.org/officeDocument/2006/relationships/image" Target="../media/image15.png"/><Relationship Id="rId27" Type="http://schemas.openxmlformats.org/officeDocument/2006/relationships/customXml" Target="../ink/ink68.xml"/><Relationship Id="rId43" Type="http://schemas.openxmlformats.org/officeDocument/2006/relationships/customXml" Target="../ink/ink76.xml"/><Relationship Id="rId48" Type="http://schemas.openxmlformats.org/officeDocument/2006/relationships/image" Target="../media/image28.png"/><Relationship Id="rId64" Type="http://schemas.openxmlformats.org/officeDocument/2006/relationships/customXml" Target="../ink/ink87.xml"/><Relationship Id="rId69" Type="http://schemas.openxmlformats.org/officeDocument/2006/relationships/image" Target="../media/image38.png"/><Relationship Id="rId113" Type="http://schemas.openxmlformats.org/officeDocument/2006/relationships/image" Target="../media/image60.png"/><Relationship Id="rId118" Type="http://schemas.openxmlformats.org/officeDocument/2006/relationships/image" Target="../media/image65.png"/><Relationship Id="rId80" Type="http://schemas.openxmlformats.org/officeDocument/2006/relationships/customXml" Target="../ink/ink95.xml"/><Relationship Id="rId85" Type="http://schemas.openxmlformats.org/officeDocument/2006/relationships/customXml" Target="../ink/ink98.xml"/><Relationship Id="rId12" Type="http://schemas.openxmlformats.org/officeDocument/2006/relationships/image" Target="../media/image10.png"/><Relationship Id="rId17" Type="http://schemas.openxmlformats.org/officeDocument/2006/relationships/customXml" Target="../ink/ink63.xml"/><Relationship Id="rId33" Type="http://schemas.openxmlformats.org/officeDocument/2006/relationships/customXml" Target="../ink/ink71.xml"/><Relationship Id="rId38" Type="http://schemas.openxmlformats.org/officeDocument/2006/relationships/image" Target="../media/image23.png"/><Relationship Id="rId59" Type="http://schemas.openxmlformats.org/officeDocument/2006/relationships/image" Target="../media/image33.png"/><Relationship Id="rId103" Type="http://schemas.openxmlformats.org/officeDocument/2006/relationships/image" Target="../media/image54.png"/><Relationship Id="rId108" Type="http://schemas.openxmlformats.org/officeDocument/2006/relationships/customXml" Target="../ink/ink110.xml"/><Relationship Id="rId54" Type="http://schemas.openxmlformats.org/officeDocument/2006/relationships/customXml" Target="../ink/ink82.xml"/><Relationship Id="rId70" Type="http://schemas.openxmlformats.org/officeDocument/2006/relationships/customXml" Target="../ink/ink90.xml"/><Relationship Id="rId75" Type="http://schemas.openxmlformats.org/officeDocument/2006/relationships/image" Target="../media/image41.png"/><Relationship Id="rId91" Type="http://schemas.openxmlformats.org/officeDocument/2006/relationships/customXml" Target="../ink/ink101.xml"/><Relationship Id="rId96" Type="http://schemas.openxmlformats.org/officeDocument/2006/relationships/customXml" Target="../ink/ink104.xml"/><Relationship Id="rId1" Type="http://schemas.openxmlformats.org/officeDocument/2006/relationships/slideLayout" Target="../slideLayouts/slideLayout2.xml"/><Relationship Id="rId6" Type="http://schemas.openxmlformats.org/officeDocument/2006/relationships/image" Target="../media/image7.png"/><Relationship Id="rId23" Type="http://schemas.openxmlformats.org/officeDocument/2006/relationships/customXml" Target="../ink/ink66.xml"/><Relationship Id="rId28" Type="http://schemas.openxmlformats.org/officeDocument/2006/relationships/image" Target="../media/image18.png"/><Relationship Id="rId49" Type="http://schemas.openxmlformats.org/officeDocument/2006/relationships/customXml" Target="../ink/ink79.xml"/><Relationship Id="rId114" Type="http://schemas.openxmlformats.org/officeDocument/2006/relationships/image" Target="../media/image61.png"/><Relationship Id="rId119" Type="http://schemas.openxmlformats.org/officeDocument/2006/relationships/image" Target="../media/image66.png"/><Relationship Id="rId10" Type="http://schemas.openxmlformats.org/officeDocument/2006/relationships/image" Target="../media/image9.png"/><Relationship Id="rId31" Type="http://schemas.openxmlformats.org/officeDocument/2006/relationships/customXml" Target="../ink/ink70.xml"/><Relationship Id="rId44" Type="http://schemas.openxmlformats.org/officeDocument/2006/relationships/image" Target="../media/image26.png"/><Relationship Id="rId52" Type="http://schemas.openxmlformats.org/officeDocument/2006/relationships/customXml" Target="../ink/ink81.xml"/><Relationship Id="rId60" Type="http://schemas.openxmlformats.org/officeDocument/2006/relationships/customXml" Target="../ink/ink85.xml"/><Relationship Id="rId65" Type="http://schemas.openxmlformats.org/officeDocument/2006/relationships/image" Target="../media/image36.png"/><Relationship Id="rId73" Type="http://schemas.openxmlformats.org/officeDocument/2006/relationships/image" Target="../media/image40.png"/><Relationship Id="rId78" Type="http://schemas.openxmlformats.org/officeDocument/2006/relationships/customXml" Target="../ink/ink94.xml"/><Relationship Id="rId81" Type="http://schemas.openxmlformats.org/officeDocument/2006/relationships/customXml" Target="../ink/ink96.xml"/><Relationship Id="rId86" Type="http://schemas.openxmlformats.org/officeDocument/2006/relationships/image" Target="../media/image46.png"/><Relationship Id="rId94" Type="http://schemas.openxmlformats.org/officeDocument/2006/relationships/customXml" Target="../ink/ink103.xml"/><Relationship Id="rId99" Type="http://schemas.openxmlformats.org/officeDocument/2006/relationships/image" Target="../media/image52.png"/><Relationship Id="rId101"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customXml" Target="../ink/ink59.xml"/><Relationship Id="rId13" Type="http://schemas.openxmlformats.org/officeDocument/2006/relationships/customXml" Target="../ink/ink61.xml"/><Relationship Id="rId18" Type="http://schemas.openxmlformats.org/officeDocument/2006/relationships/image" Target="../media/image13.png"/><Relationship Id="rId39" Type="http://schemas.openxmlformats.org/officeDocument/2006/relationships/customXml" Target="../ink/ink74.xml"/><Relationship Id="rId109" Type="http://schemas.openxmlformats.org/officeDocument/2006/relationships/image" Target="../media/image57.png"/><Relationship Id="rId34" Type="http://schemas.openxmlformats.org/officeDocument/2006/relationships/image" Target="../media/image21.png"/><Relationship Id="rId50" Type="http://schemas.openxmlformats.org/officeDocument/2006/relationships/image" Target="../media/image29.png"/><Relationship Id="rId55" Type="http://schemas.openxmlformats.org/officeDocument/2006/relationships/image" Target="../media/image31.png"/><Relationship Id="rId76" Type="http://schemas.openxmlformats.org/officeDocument/2006/relationships/customXml" Target="../ink/ink93.xml"/><Relationship Id="rId97" Type="http://schemas.openxmlformats.org/officeDocument/2006/relationships/image" Target="../media/image51.png"/><Relationship Id="rId104" Type="http://schemas.openxmlformats.org/officeDocument/2006/relationships/customXml" Target="../ink/ink108.xml"/><Relationship Id="rId7" Type="http://schemas.openxmlformats.org/officeDocument/2006/relationships/customXml" Target="../ink/ink58.xml"/><Relationship Id="rId71" Type="http://schemas.openxmlformats.org/officeDocument/2006/relationships/image" Target="../media/image39.png"/><Relationship Id="rId92" Type="http://schemas.openxmlformats.org/officeDocument/2006/relationships/image" Target="../media/image49.png"/><Relationship Id="rId2" Type="http://schemas.openxmlformats.org/officeDocument/2006/relationships/image" Target="../media/image4.PNG"/><Relationship Id="rId29" Type="http://schemas.openxmlformats.org/officeDocument/2006/relationships/customXml" Target="../ink/ink69.xml"/><Relationship Id="rId24" Type="http://schemas.openxmlformats.org/officeDocument/2006/relationships/image" Target="../media/image16.png"/><Relationship Id="rId40" Type="http://schemas.openxmlformats.org/officeDocument/2006/relationships/image" Target="../media/image24.png"/><Relationship Id="rId45" Type="http://schemas.openxmlformats.org/officeDocument/2006/relationships/customXml" Target="../ink/ink77.xml"/><Relationship Id="rId66" Type="http://schemas.openxmlformats.org/officeDocument/2006/relationships/customXml" Target="../ink/ink88.xml"/><Relationship Id="rId87" Type="http://schemas.openxmlformats.org/officeDocument/2006/relationships/customXml" Target="../ink/ink99.xml"/><Relationship Id="rId110" Type="http://schemas.openxmlformats.org/officeDocument/2006/relationships/customXml" Target="../ink/ink111.xml"/><Relationship Id="rId115" Type="http://schemas.openxmlformats.org/officeDocument/2006/relationships/image" Target="../media/image62.png"/><Relationship Id="rId61" Type="http://schemas.openxmlformats.org/officeDocument/2006/relationships/image" Target="../media/image34.png"/><Relationship Id="rId82" Type="http://schemas.openxmlformats.org/officeDocument/2006/relationships/image" Target="../media/image44.png"/><Relationship Id="rId19" Type="http://schemas.openxmlformats.org/officeDocument/2006/relationships/customXml" Target="../ink/ink64.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customXml" Target="../ink/ink72.xml"/><Relationship Id="rId56" Type="http://schemas.openxmlformats.org/officeDocument/2006/relationships/customXml" Target="../ink/ink83.xml"/><Relationship Id="rId77" Type="http://schemas.openxmlformats.org/officeDocument/2006/relationships/image" Target="../media/image42.png"/><Relationship Id="rId100" Type="http://schemas.openxmlformats.org/officeDocument/2006/relationships/customXml" Target="../ink/ink106.xml"/><Relationship Id="rId105" Type="http://schemas.openxmlformats.org/officeDocument/2006/relationships/image" Target="../media/image55.png"/><Relationship Id="rId8" Type="http://schemas.openxmlformats.org/officeDocument/2006/relationships/image" Target="../media/image8.png"/><Relationship Id="rId51" Type="http://schemas.openxmlformats.org/officeDocument/2006/relationships/customXml" Target="../ink/ink80.xml"/><Relationship Id="rId72" Type="http://schemas.openxmlformats.org/officeDocument/2006/relationships/customXml" Target="../ink/ink91.xml"/><Relationship Id="rId93" Type="http://schemas.openxmlformats.org/officeDocument/2006/relationships/customXml" Target="../ink/ink102.xml"/><Relationship Id="rId98" Type="http://schemas.openxmlformats.org/officeDocument/2006/relationships/customXml" Target="../ink/ink105.xml"/><Relationship Id="rId3" Type="http://schemas.openxmlformats.org/officeDocument/2006/relationships/customXml" Target="../ink/ink56.xml"/><Relationship Id="rId25" Type="http://schemas.openxmlformats.org/officeDocument/2006/relationships/customXml" Target="../ink/ink67.xml"/><Relationship Id="rId46" Type="http://schemas.openxmlformats.org/officeDocument/2006/relationships/image" Target="../media/image27.png"/><Relationship Id="rId67" Type="http://schemas.openxmlformats.org/officeDocument/2006/relationships/image" Target="../media/image37.png"/><Relationship Id="rId116" Type="http://schemas.openxmlformats.org/officeDocument/2006/relationships/image" Target="../media/image63.png"/><Relationship Id="rId20" Type="http://schemas.openxmlformats.org/officeDocument/2006/relationships/image" Target="../media/image14.png"/><Relationship Id="rId41" Type="http://schemas.openxmlformats.org/officeDocument/2006/relationships/customXml" Target="../ink/ink75.xml"/><Relationship Id="rId62" Type="http://schemas.openxmlformats.org/officeDocument/2006/relationships/customXml" Target="../ink/ink86.xml"/><Relationship Id="rId83" Type="http://schemas.openxmlformats.org/officeDocument/2006/relationships/customXml" Target="../ink/ink97.xml"/><Relationship Id="rId88" Type="http://schemas.openxmlformats.org/officeDocument/2006/relationships/image" Target="../media/image47.png"/><Relationship Id="rId111" Type="http://schemas.openxmlformats.org/officeDocument/2006/relationships/image" Target="../media/image59.png"/><Relationship Id="rId15" Type="http://schemas.openxmlformats.org/officeDocument/2006/relationships/customXml" Target="../ink/ink62.xml"/><Relationship Id="rId36" Type="http://schemas.openxmlformats.org/officeDocument/2006/relationships/image" Target="../media/image22.png"/><Relationship Id="rId57" Type="http://schemas.openxmlformats.org/officeDocument/2006/relationships/image" Target="../media/image32.png"/><Relationship Id="rId106" Type="http://schemas.openxmlformats.org/officeDocument/2006/relationships/customXml" Target="../ink/ink109.xml"/></Relationships>
</file>

<file path=ppt/slides/_rels/slide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800" b="1" dirty="0"/>
              <a:t>Pathology for non-pathologists?</a:t>
            </a:r>
            <a:br>
              <a:rPr lang="en-US" sz="4000" dirty="0"/>
            </a:br>
            <a:r>
              <a:rPr lang="en-US" sz="4000" dirty="0"/>
              <a:t>What defensive genes in plants do</a:t>
            </a:r>
          </a:p>
        </p:txBody>
      </p:sp>
      <p:sp>
        <p:nvSpPr>
          <p:cNvPr id="5" name="Subtitle 4"/>
          <p:cNvSpPr>
            <a:spLocks noGrp="1"/>
          </p:cNvSpPr>
          <p:nvPr>
            <p:ph type="subTitle" idx="1"/>
          </p:nvPr>
        </p:nvSpPr>
        <p:spPr/>
        <p:txBody>
          <a:bodyPr>
            <a:normAutofit fontScale="92500" lnSpcReduction="20000"/>
          </a:bodyPr>
          <a:lstStyle/>
          <a:p>
            <a:r>
              <a:rPr lang="en-US" dirty="0"/>
              <a:t>Bruce Levine</a:t>
            </a:r>
          </a:p>
          <a:p>
            <a:r>
              <a:rPr lang="en-US" dirty="0"/>
              <a:t>Maryland Chapter of the American Chestnut Foundation</a:t>
            </a:r>
          </a:p>
          <a:p>
            <a:r>
              <a:rPr lang="en-US" dirty="0"/>
              <a:t>Chestnut Chat, July 24,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owner\AppData\Local\Microsoft\Windows\INetCache\IE\GO4NQUYS\the_wa_ladder[1].jpg"/>
          <p:cNvPicPr>
            <a:picLocks noChangeAspect="1" noChangeArrowheads="1"/>
          </p:cNvPicPr>
          <p:nvPr/>
        </p:nvPicPr>
        <p:blipFill>
          <a:blip r:embed="rId2" cstate="print"/>
          <a:srcRect/>
          <a:stretch>
            <a:fillRect/>
          </a:stretch>
        </p:blipFill>
        <p:spPr bwMode="auto">
          <a:xfrm flipH="1">
            <a:off x="3581400" y="1981200"/>
            <a:ext cx="2819400" cy="4343400"/>
          </a:xfrm>
          <a:prstGeom prst="rect">
            <a:avLst/>
          </a:prstGeom>
          <a:noFill/>
        </p:spPr>
      </p:pic>
      <p:sp>
        <p:nvSpPr>
          <p:cNvPr id="2" name="Title 1"/>
          <p:cNvSpPr>
            <a:spLocks noGrp="1"/>
          </p:cNvSpPr>
          <p:nvPr>
            <p:ph type="title"/>
          </p:nvPr>
        </p:nvSpPr>
        <p:spPr/>
        <p:txBody>
          <a:bodyPr>
            <a:normAutofit fontScale="90000"/>
          </a:bodyPr>
          <a:lstStyle/>
          <a:p>
            <a:r>
              <a:rPr lang="en-US" dirty="0"/>
              <a:t>Pathogens are microbes adapted to overcome constitutive defenses</a:t>
            </a:r>
          </a:p>
        </p:txBody>
      </p:sp>
      <p:sp>
        <p:nvSpPr>
          <p:cNvPr id="3" name="Rectangle 2"/>
          <p:cNvSpPr/>
          <p:nvPr/>
        </p:nvSpPr>
        <p:spPr>
          <a:xfrm>
            <a:off x="5334000" y="2286000"/>
            <a:ext cx="838200" cy="3886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9600" y="5181600"/>
            <a:ext cx="685800" cy="990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90600" y="5334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90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flipH="1">
            <a:off x="3657600" y="4953000"/>
            <a:ext cx="914400" cy="121023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flipH="1">
            <a:off x="1371600" y="5334000"/>
            <a:ext cx="685800" cy="9144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057400" y="5257800"/>
            <a:ext cx="647700" cy="9144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2667000" y="5334000"/>
            <a:ext cx="647700" cy="914400"/>
          </a:xfrm>
          <a:prstGeom prst="rect">
            <a:avLst/>
          </a:prstGeom>
          <a:noFill/>
          <a:ln w="9525">
            <a:noFill/>
            <a:miter lim="800000"/>
            <a:headEnd/>
            <a:tailEnd/>
          </a:ln>
        </p:spPr>
      </p:pic>
      <p:sp>
        <p:nvSpPr>
          <p:cNvPr id="14" name="Freeform 13"/>
          <p:cNvSpPr/>
          <p:nvPr/>
        </p:nvSpPr>
        <p:spPr>
          <a:xfrm>
            <a:off x="928255" y="5572495"/>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600200" y="5715000"/>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743200" y="5715000"/>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133600" y="5715000"/>
            <a:ext cx="290945" cy="142505"/>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191000" y="5486400"/>
            <a:ext cx="456409" cy="143164"/>
          </a:xfrm>
          <a:custGeom>
            <a:avLst/>
            <a:gdLst>
              <a:gd name="connsiteX0" fmla="*/ 0 w 456409"/>
              <a:gd name="connsiteY0" fmla="*/ 0 h 143164"/>
              <a:gd name="connsiteX1" fmla="*/ 69273 w 456409"/>
              <a:gd name="connsiteY1" fmla="*/ 83127 h 143164"/>
              <a:gd name="connsiteX2" fmla="*/ 110836 w 456409"/>
              <a:gd name="connsiteY2" fmla="*/ 96982 h 143164"/>
              <a:gd name="connsiteX3" fmla="*/ 221673 w 456409"/>
              <a:gd name="connsiteY3" fmla="*/ 124691 h 143164"/>
              <a:gd name="connsiteX4" fmla="*/ 415636 w 456409"/>
              <a:gd name="connsiteY4" fmla="*/ 96982 h 143164"/>
              <a:gd name="connsiteX5" fmla="*/ 415636 w 456409"/>
              <a:gd name="connsiteY5" fmla="*/ 69272 h 14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409" h="143164">
                <a:moveTo>
                  <a:pt x="0" y="0"/>
                </a:moveTo>
                <a:cubicBezTo>
                  <a:pt x="20447" y="30669"/>
                  <a:pt x="37270" y="61791"/>
                  <a:pt x="69273" y="83127"/>
                </a:cubicBezTo>
                <a:cubicBezTo>
                  <a:pt x="81424" y="91228"/>
                  <a:pt x="96668" y="93440"/>
                  <a:pt x="110836" y="96982"/>
                </a:cubicBezTo>
                <a:lnTo>
                  <a:pt x="221673" y="124691"/>
                </a:lnTo>
                <a:cubicBezTo>
                  <a:pt x="286327" y="115455"/>
                  <a:pt x="369454" y="143164"/>
                  <a:pt x="415636" y="96982"/>
                </a:cubicBezTo>
                <a:cubicBezTo>
                  <a:pt x="449877" y="62741"/>
                  <a:pt x="456409" y="69272"/>
                  <a:pt x="415636" y="6927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5400000">
            <a:off x="4108966" y="3998268"/>
            <a:ext cx="3276600" cy="461665"/>
          </a:xfrm>
          <a:prstGeom prst="rect">
            <a:avLst/>
          </a:prstGeom>
          <a:noFill/>
        </p:spPr>
        <p:txBody>
          <a:bodyPr wrap="square" rtlCol="0">
            <a:spAutoFit/>
          </a:bodyPr>
          <a:lstStyle/>
          <a:p>
            <a:r>
              <a:rPr lang="en-US" sz="2400" dirty="0"/>
              <a:t>Constitutive defenses</a:t>
            </a:r>
          </a:p>
        </p:txBody>
      </p:sp>
      <p:sp>
        <p:nvSpPr>
          <p:cNvPr id="25" name="Freeform 24"/>
          <p:cNvSpPr/>
          <p:nvPr/>
        </p:nvSpPr>
        <p:spPr>
          <a:xfrm>
            <a:off x="6649089" y="3920836"/>
            <a:ext cx="1497384" cy="2147455"/>
          </a:xfrm>
          <a:custGeom>
            <a:avLst/>
            <a:gdLst>
              <a:gd name="connsiteX0" fmla="*/ 208911 w 1497384"/>
              <a:gd name="connsiteY0" fmla="*/ 2105891 h 2147455"/>
              <a:gd name="connsiteX1" fmla="*/ 181202 w 1497384"/>
              <a:gd name="connsiteY1" fmla="*/ 2064328 h 2147455"/>
              <a:gd name="connsiteX2" fmla="*/ 167347 w 1497384"/>
              <a:gd name="connsiteY2" fmla="*/ 2022764 h 2147455"/>
              <a:gd name="connsiteX3" fmla="*/ 139638 w 1497384"/>
              <a:gd name="connsiteY3" fmla="*/ 1967346 h 2147455"/>
              <a:gd name="connsiteX4" fmla="*/ 111929 w 1497384"/>
              <a:gd name="connsiteY4" fmla="*/ 1856509 h 2147455"/>
              <a:gd name="connsiteX5" fmla="*/ 98075 w 1497384"/>
              <a:gd name="connsiteY5" fmla="*/ 1787237 h 2147455"/>
              <a:gd name="connsiteX6" fmla="*/ 70366 w 1497384"/>
              <a:gd name="connsiteY6" fmla="*/ 1704109 h 2147455"/>
              <a:gd name="connsiteX7" fmla="*/ 56511 w 1497384"/>
              <a:gd name="connsiteY7" fmla="*/ 1648691 h 2147455"/>
              <a:gd name="connsiteX8" fmla="*/ 28802 w 1497384"/>
              <a:gd name="connsiteY8" fmla="*/ 1565564 h 2147455"/>
              <a:gd name="connsiteX9" fmla="*/ 28802 w 1497384"/>
              <a:gd name="connsiteY9" fmla="*/ 1288473 h 2147455"/>
              <a:gd name="connsiteX10" fmla="*/ 125784 w 1497384"/>
              <a:gd name="connsiteY10" fmla="*/ 1246909 h 2147455"/>
              <a:gd name="connsiteX11" fmla="*/ 292038 w 1497384"/>
              <a:gd name="connsiteY11" fmla="*/ 1205346 h 2147455"/>
              <a:gd name="connsiteX12" fmla="*/ 596838 w 1497384"/>
              <a:gd name="connsiteY12" fmla="*/ 1302328 h 2147455"/>
              <a:gd name="connsiteX13" fmla="*/ 569129 w 1497384"/>
              <a:gd name="connsiteY13" fmla="*/ 1454728 h 2147455"/>
              <a:gd name="connsiteX14" fmla="*/ 430584 w 1497384"/>
              <a:gd name="connsiteY14" fmla="*/ 1537855 h 2147455"/>
              <a:gd name="connsiteX15" fmla="*/ 402875 w 1497384"/>
              <a:gd name="connsiteY15" fmla="*/ 1579419 h 2147455"/>
              <a:gd name="connsiteX16" fmla="*/ 458293 w 1497384"/>
              <a:gd name="connsiteY16" fmla="*/ 1634837 h 2147455"/>
              <a:gd name="connsiteX17" fmla="*/ 527566 w 1497384"/>
              <a:gd name="connsiteY17" fmla="*/ 1662546 h 2147455"/>
              <a:gd name="connsiteX18" fmla="*/ 707675 w 1497384"/>
              <a:gd name="connsiteY18" fmla="*/ 1704109 h 2147455"/>
              <a:gd name="connsiteX19" fmla="*/ 763093 w 1497384"/>
              <a:gd name="connsiteY19" fmla="*/ 1717964 h 2147455"/>
              <a:gd name="connsiteX20" fmla="*/ 929347 w 1497384"/>
              <a:gd name="connsiteY20" fmla="*/ 1745673 h 2147455"/>
              <a:gd name="connsiteX21" fmla="*/ 1303420 w 1497384"/>
              <a:gd name="connsiteY21" fmla="*/ 1717964 h 2147455"/>
              <a:gd name="connsiteX22" fmla="*/ 1386547 w 1497384"/>
              <a:gd name="connsiteY22" fmla="*/ 1634837 h 2147455"/>
              <a:gd name="connsiteX23" fmla="*/ 1400402 w 1497384"/>
              <a:gd name="connsiteY23" fmla="*/ 1593273 h 2147455"/>
              <a:gd name="connsiteX24" fmla="*/ 1441966 w 1497384"/>
              <a:gd name="connsiteY24" fmla="*/ 1510146 h 2147455"/>
              <a:gd name="connsiteX25" fmla="*/ 1428111 w 1497384"/>
              <a:gd name="connsiteY25" fmla="*/ 1454728 h 2147455"/>
              <a:gd name="connsiteX26" fmla="*/ 1372693 w 1497384"/>
              <a:gd name="connsiteY26" fmla="*/ 1468582 h 2147455"/>
              <a:gd name="connsiteX27" fmla="*/ 1317275 w 1497384"/>
              <a:gd name="connsiteY27" fmla="*/ 1551709 h 2147455"/>
              <a:gd name="connsiteX28" fmla="*/ 1261856 w 1497384"/>
              <a:gd name="connsiteY28" fmla="*/ 1620982 h 2147455"/>
              <a:gd name="connsiteX29" fmla="*/ 1248002 w 1497384"/>
              <a:gd name="connsiteY29" fmla="*/ 1662546 h 2147455"/>
              <a:gd name="connsiteX30" fmla="*/ 1303420 w 1497384"/>
              <a:gd name="connsiteY30" fmla="*/ 1842655 h 2147455"/>
              <a:gd name="connsiteX31" fmla="*/ 1358838 w 1497384"/>
              <a:gd name="connsiteY31" fmla="*/ 1898073 h 2147455"/>
              <a:gd name="connsiteX32" fmla="*/ 1441966 w 1497384"/>
              <a:gd name="connsiteY32" fmla="*/ 1981200 h 2147455"/>
              <a:gd name="connsiteX33" fmla="*/ 1414256 w 1497384"/>
              <a:gd name="connsiteY33" fmla="*/ 2008909 h 2147455"/>
              <a:gd name="connsiteX34" fmla="*/ 1192584 w 1497384"/>
              <a:gd name="connsiteY34" fmla="*/ 1981200 h 2147455"/>
              <a:gd name="connsiteX35" fmla="*/ 1151020 w 1497384"/>
              <a:gd name="connsiteY35" fmla="*/ 1953491 h 2147455"/>
              <a:gd name="connsiteX36" fmla="*/ 1109456 w 1497384"/>
              <a:gd name="connsiteY36" fmla="*/ 1939637 h 2147455"/>
              <a:gd name="connsiteX37" fmla="*/ 1054038 w 1497384"/>
              <a:gd name="connsiteY37" fmla="*/ 1870364 h 2147455"/>
              <a:gd name="connsiteX38" fmla="*/ 1026329 w 1497384"/>
              <a:gd name="connsiteY38" fmla="*/ 1787237 h 2147455"/>
              <a:gd name="connsiteX39" fmla="*/ 1012475 w 1497384"/>
              <a:gd name="connsiteY39" fmla="*/ 1745673 h 2147455"/>
              <a:gd name="connsiteX40" fmla="*/ 998620 w 1497384"/>
              <a:gd name="connsiteY40" fmla="*/ 1676400 h 2147455"/>
              <a:gd name="connsiteX41" fmla="*/ 1012475 w 1497384"/>
              <a:gd name="connsiteY41" fmla="*/ 1537855 h 2147455"/>
              <a:gd name="connsiteX42" fmla="*/ 1040184 w 1497384"/>
              <a:gd name="connsiteY42" fmla="*/ 1468582 h 2147455"/>
              <a:gd name="connsiteX43" fmla="*/ 1095602 w 1497384"/>
              <a:gd name="connsiteY43" fmla="*/ 1399309 h 2147455"/>
              <a:gd name="connsiteX44" fmla="*/ 1289566 w 1497384"/>
              <a:gd name="connsiteY44" fmla="*/ 1371600 h 2147455"/>
              <a:gd name="connsiteX45" fmla="*/ 1234147 w 1497384"/>
              <a:gd name="connsiteY45" fmla="*/ 1302328 h 2147455"/>
              <a:gd name="connsiteX46" fmla="*/ 1178729 w 1497384"/>
              <a:gd name="connsiteY46" fmla="*/ 1288473 h 2147455"/>
              <a:gd name="connsiteX47" fmla="*/ 1054038 w 1497384"/>
              <a:gd name="connsiteY47" fmla="*/ 1260764 h 2147455"/>
              <a:gd name="connsiteX48" fmla="*/ 832366 w 1497384"/>
              <a:gd name="connsiteY48" fmla="*/ 1219200 h 2147455"/>
              <a:gd name="connsiteX49" fmla="*/ 305893 w 1497384"/>
              <a:gd name="connsiteY49" fmla="*/ 1302328 h 2147455"/>
              <a:gd name="connsiteX50" fmla="*/ 250475 w 1497384"/>
              <a:gd name="connsiteY50" fmla="*/ 1343891 h 2147455"/>
              <a:gd name="connsiteX51" fmla="*/ 208911 w 1497384"/>
              <a:gd name="connsiteY51" fmla="*/ 1427019 h 2147455"/>
              <a:gd name="connsiteX52" fmla="*/ 222766 w 1497384"/>
              <a:gd name="connsiteY52" fmla="*/ 1856509 h 2147455"/>
              <a:gd name="connsiteX53" fmla="*/ 264329 w 1497384"/>
              <a:gd name="connsiteY53" fmla="*/ 1898073 h 2147455"/>
              <a:gd name="connsiteX54" fmla="*/ 402875 w 1497384"/>
              <a:gd name="connsiteY54" fmla="*/ 1967346 h 2147455"/>
              <a:gd name="connsiteX55" fmla="*/ 707675 w 1497384"/>
              <a:gd name="connsiteY55" fmla="*/ 1939637 h 2147455"/>
              <a:gd name="connsiteX56" fmla="*/ 749238 w 1497384"/>
              <a:gd name="connsiteY56" fmla="*/ 1856509 h 2147455"/>
              <a:gd name="connsiteX57" fmla="*/ 693820 w 1497384"/>
              <a:gd name="connsiteY57" fmla="*/ 1593273 h 2147455"/>
              <a:gd name="connsiteX58" fmla="*/ 693820 w 1497384"/>
              <a:gd name="connsiteY58" fmla="*/ 2064328 h 2147455"/>
              <a:gd name="connsiteX59" fmla="*/ 763093 w 1497384"/>
              <a:gd name="connsiteY59" fmla="*/ 2133600 h 2147455"/>
              <a:gd name="connsiteX60" fmla="*/ 832366 w 1497384"/>
              <a:gd name="connsiteY60" fmla="*/ 2147455 h 2147455"/>
              <a:gd name="connsiteX61" fmla="*/ 1067893 w 1497384"/>
              <a:gd name="connsiteY61" fmla="*/ 2092037 h 2147455"/>
              <a:gd name="connsiteX62" fmla="*/ 1220293 w 1497384"/>
              <a:gd name="connsiteY62" fmla="*/ 1953491 h 2147455"/>
              <a:gd name="connsiteX63" fmla="*/ 1248002 w 1497384"/>
              <a:gd name="connsiteY63" fmla="*/ 1537855 h 2147455"/>
              <a:gd name="connsiteX64" fmla="*/ 1206438 w 1497384"/>
              <a:gd name="connsiteY64" fmla="*/ 1524000 h 2147455"/>
              <a:gd name="connsiteX65" fmla="*/ 1151020 w 1497384"/>
              <a:gd name="connsiteY65" fmla="*/ 1551709 h 2147455"/>
              <a:gd name="connsiteX66" fmla="*/ 1137166 w 1497384"/>
              <a:gd name="connsiteY66" fmla="*/ 1620982 h 2147455"/>
              <a:gd name="connsiteX67" fmla="*/ 1206438 w 1497384"/>
              <a:gd name="connsiteY67" fmla="*/ 2022764 h 2147455"/>
              <a:gd name="connsiteX68" fmla="*/ 1275711 w 1497384"/>
              <a:gd name="connsiteY68" fmla="*/ 1981200 h 2147455"/>
              <a:gd name="connsiteX69" fmla="*/ 1317275 w 1497384"/>
              <a:gd name="connsiteY69" fmla="*/ 1898073 h 2147455"/>
              <a:gd name="connsiteX70" fmla="*/ 1372693 w 1497384"/>
              <a:gd name="connsiteY70" fmla="*/ 1814946 h 2147455"/>
              <a:gd name="connsiteX71" fmla="*/ 1441966 w 1497384"/>
              <a:gd name="connsiteY71" fmla="*/ 1593273 h 2147455"/>
              <a:gd name="connsiteX72" fmla="*/ 1497384 w 1497384"/>
              <a:gd name="connsiteY72" fmla="*/ 1371600 h 2147455"/>
              <a:gd name="connsiteX73" fmla="*/ 1469675 w 1497384"/>
              <a:gd name="connsiteY73" fmla="*/ 1163782 h 2147455"/>
              <a:gd name="connsiteX74" fmla="*/ 1428111 w 1497384"/>
              <a:gd name="connsiteY74" fmla="*/ 1136073 h 2147455"/>
              <a:gd name="connsiteX75" fmla="*/ 1261856 w 1497384"/>
              <a:gd name="connsiteY75" fmla="*/ 1149928 h 2147455"/>
              <a:gd name="connsiteX76" fmla="*/ 1248002 w 1497384"/>
              <a:gd name="connsiteY76" fmla="*/ 1482437 h 2147455"/>
              <a:gd name="connsiteX77" fmla="*/ 1303420 w 1497384"/>
              <a:gd name="connsiteY77" fmla="*/ 1510146 h 2147455"/>
              <a:gd name="connsiteX78" fmla="*/ 1344984 w 1497384"/>
              <a:gd name="connsiteY78" fmla="*/ 1468582 h 2147455"/>
              <a:gd name="connsiteX79" fmla="*/ 1428111 w 1497384"/>
              <a:gd name="connsiteY79" fmla="*/ 1316182 h 2147455"/>
              <a:gd name="connsiteX80" fmla="*/ 1400402 w 1497384"/>
              <a:gd name="connsiteY80" fmla="*/ 817419 h 2147455"/>
              <a:gd name="connsiteX81" fmla="*/ 1344984 w 1497384"/>
              <a:gd name="connsiteY81" fmla="*/ 762000 h 2147455"/>
              <a:gd name="connsiteX82" fmla="*/ 1220293 w 1497384"/>
              <a:gd name="connsiteY82" fmla="*/ 720437 h 2147455"/>
              <a:gd name="connsiteX83" fmla="*/ 970911 w 1497384"/>
              <a:gd name="connsiteY83" fmla="*/ 789709 h 2147455"/>
              <a:gd name="connsiteX84" fmla="*/ 929347 w 1497384"/>
              <a:gd name="connsiteY84" fmla="*/ 872837 h 2147455"/>
              <a:gd name="connsiteX85" fmla="*/ 998620 w 1497384"/>
              <a:gd name="connsiteY85" fmla="*/ 1136073 h 2147455"/>
              <a:gd name="connsiteX86" fmla="*/ 1081747 w 1497384"/>
              <a:gd name="connsiteY86" fmla="*/ 1108364 h 2147455"/>
              <a:gd name="connsiteX87" fmla="*/ 1109456 w 1497384"/>
              <a:gd name="connsiteY87" fmla="*/ 1025237 h 2147455"/>
              <a:gd name="connsiteX88" fmla="*/ 1151020 w 1497384"/>
              <a:gd name="connsiteY88" fmla="*/ 914400 h 2147455"/>
              <a:gd name="connsiteX89" fmla="*/ 1137166 w 1497384"/>
              <a:gd name="connsiteY89" fmla="*/ 512619 h 2147455"/>
              <a:gd name="connsiteX90" fmla="*/ 1067893 w 1497384"/>
              <a:gd name="connsiteY90" fmla="*/ 387928 h 2147455"/>
              <a:gd name="connsiteX91" fmla="*/ 1012475 w 1497384"/>
              <a:gd name="connsiteY91" fmla="*/ 263237 h 2147455"/>
              <a:gd name="connsiteX92" fmla="*/ 873929 w 1497384"/>
              <a:gd name="connsiteY92" fmla="*/ 69273 h 2147455"/>
              <a:gd name="connsiteX93" fmla="*/ 832366 w 1497384"/>
              <a:gd name="connsiteY93" fmla="*/ 27709 h 2147455"/>
              <a:gd name="connsiteX94" fmla="*/ 790802 w 1497384"/>
              <a:gd name="connsiteY94" fmla="*/ 0 h 2147455"/>
              <a:gd name="connsiteX95" fmla="*/ 735384 w 1497384"/>
              <a:gd name="connsiteY95" fmla="*/ 69273 h 2147455"/>
              <a:gd name="connsiteX96" fmla="*/ 776947 w 1497384"/>
              <a:gd name="connsiteY96" fmla="*/ 568037 h 2147455"/>
              <a:gd name="connsiteX97" fmla="*/ 873929 w 1497384"/>
              <a:gd name="connsiteY97" fmla="*/ 540328 h 2147455"/>
              <a:gd name="connsiteX98" fmla="*/ 901638 w 1497384"/>
              <a:gd name="connsiteY98" fmla="*/ 471055 h 2147455"/>
              <a:gd name="connsiteX99" fmla="*/ 832366 w 1497384"/>
              <a:gd name="connsiteY99" fmla="*/ 124691 h 2147455"/>
              <a:gd name="connsiteX100" fmla="*/ 735384 w 1497384"/>
              <a:gd name="connsiteY100" fmla="*/ 96982 h 2147455"/>
              <a:gd name="connsiteX101" fmla="*/ 347456 w 1497384"/>
              <a:gd name="connsiteY101" fmla="*/ 221673 h 2147455"/>
              <a:gd name="connsiteX102" fmla="*/ 305893 w 1497384"/>
              <a:gd name="connsiteY102" fmla="*/ 290946 h 2147455"/>
              <a:gd name="connsiteX103" fmla="*/ 278184 w 1497384"/>
              <a:gd name="connsiteY103" fmla="*/ 471055 h 2147455"/>
              <a:gd name="connsiteX104" fmla="*/ 292038 w 1497384"/>
              <a:gd name="connsiteY104" fmla="*/ 775855 h 2147455"/>
              <a:gd name="connsiteX105" fmla="*/ 319747 w 1497384"/>
              <a:gd name="connsiteY105" fmla="*/ 831273 h 2147455"/>
              <a:gd name="connsiteX106" fmla="*/ 361311 w 1497384"/>
              <a:gd name="connsiteY106" fmla="*/ 858982 h 2147455"/>
              <a:gd name="connsiteX107" fmla="*/ 430584 w 1497384"/>
              <a:gd name="connsiteY107" fmla="*/ 845128 h 2147455"/>
              <a:gd name="connsiteX108" fmla="*/ 444438 w 1497384"/>
              <a:gd name="connsiteY108" fmla="*/ 803564 h 2147455"/>
              <a:gd name="connsiteX109" fmla="*/ 361311 w 1497384"/>
              <a:gd name="connsiteY109" fmla="*/ 665019 h 2147455"/>
              <a:gd name="connsiteX110" fmla="*/ 208911 w 1497384"/>
              <a:gd name="connsiteY110" fmla="*/ 692728 h 2147455"/>
              <a:gd name="connsiteX111" fmla="*/ 125784 w 1497384"/>
              <a:gd name="connsiteY111" fmla="*/ 845128 h 2147455"/>
              <a:gd name="connsiteX112" fmla="*/ 139638 w 1497384"/>
              <a:gd name="connsiteY112" fmla="*/ 1246909 h 2147455"/>
              <a:gd name="connsiteX113" fmla="*/ 195056 w 1497384"/>
              <a:gd name="connsiteY113" fmla="*/ 1316182 h 2147455"/>
              <a:gd name="connsiteX114" fmla="*/ 236620 w 1497384"/>
              <a:gd name="connsiteY114" fmla="*/ 1357746 h 2147455"/>
              <a:gd name="connsiteX115" fmla="*/ 333602 w 1497384"/>
              <a:gd name="connsiteY115" fmla="*/ 1385455 h 2147455"/>
              <a:gd name="connsiteX116" fmla="*/ 486002 w 1497384"/>
              <a:gd name="connsiteY116" fmla="*/ 1371600 h 2147455"/>
              <a:gd name="connsiteX117" fmla="*/ 610693 w 1497384"/>
              <a:gd name="connsiteY117" fmla="*/ 1219200 h 2147455"/>
              <a:gd name="connsiteX118" fmla="*/ 541420 w 1497384"/>
              <a:gd name="connsiteY118" fmla="*/ 997528 h 2147455"/>
              <a:gd name="connsiteX119" fmla="*/ 458293 w 1497384"/>
              <a:gd name="connsiteY119" fmla="*/ 955964 h 2147455"/>
              <a:gd name="connsiteX120" fmla="*/ 167347 w 1497384"/>
              <a:gd name="connsiteY120" fmla="*/ 1066800 h 2147455"/>
              <a:gd name="connsiteX121" fmla="*/ 139638 w 1497384"/>
              <a:gd name="connsiteY121" fmla="*/ 1149928 h 2147455"/>
              <a:gd name="connsiteX122" fmla="*/ 139638 w 1497384"/>
              <a:gd name="connsiteY122" fmla="*/ 1496291 h 2147455"/>
              <a:gd name="connsiteX123" fmla="*/ 181202 w 1497384"/>
              <a:gd name="connsiteY123" fmla="*/ 1551709 h 2147455"/>
              <a:gd name="connsiteX124" fmla="*/ 250475 w 1497384"/>
              <a:gd name="connsiteY124" fmla="*/ 1565564 h 2147455"/>
              <a:gd name="connsiteX125" fmla="*/ 375166 w 1497384"/>
              <a:gd name="connsiteY125" fmla="*/ 1537855 h 2147455"/>
              <a:gd name="connsiteX126" fmla="*/ 430584 w 1497384"/>
              <a:gd name="connsiteY126" fmla="*/ 1468582 h 2147455"/>
              <a:gd name="connsiteX127" fmla="*/ 527566 w 1497384"/>
              <a:gd name="connsiteY127" fmla="*/ 1343891 h 2147455"/>
              <a:gd name="connsiteX128" fmla="*/ 582984 w 1497384"/>
              <a:gd name="connsiteY128" fmla="*/ 1205346 h 2147455"/>
              <a:gd name="connsiteX129" fmla="*/ 582984 w 1497384"/>
              <a:gd name="connsiteY129" fmla="*/ 942109 h 2147455"/>
              <a:gd name="connsiteX130" fmla="*/ 555275 w 1497384"/>
              <a:gd name="connsiteY130" fmla="*/ 983673 h 2147455"/>
              <a:gd name="connsiteX131" fmla="*/ 555275 w 1497384"/>
              <a:gd name="connsiteY131" fmla="*/ 1288473 h 2147455"/>
              <a:gd name="connsiteX132" fmla="*/ 596838 w 1497384"/>
              <a:gd name="connsiteY132" fmla="*/ 1316182 h 2147455"/>
              <a:gd name="connsiteX133" fmla="*/ 721529 w 1497384"/>
              <a:gd name="connsiteY133" fmla="*/ 1302328 h 2147455"/>
              <a:gd name="connsiteX134" fmla="*/ 860075 w 1497384"/>
              <a:gd name="connsiteY134" fmla="*/ 1122219 h 2147455"/>
              <a:gd name="connsiteX135" fmla="*/ 901638 w 1497384"/>
              <a:gd name="connsiteY135" fmla="*/ 1011382 h 2147455"/>
              <a:gd name="connsiteX136" fmla="*/ 943202 w 1497384"/>
              <a:gd name="connsiteY136" fmla="*/ 914400 h 2147455"/>
              <a:gd name="connsiteX137" fmla="*/ 957056 w 1497384"/>
              <a:gd name="connsiteY137" fmla="*/ 845128 h 2147455"/>
              <a:gd name="connsiteX138" fmla="*/ 970911 w 1497384"/>
              <a:gd name="connsiteY138" fmla="*/ 789709 h 2147455"/>
              <a:gd name="connsiteX139" fmla="*/ 957056 w 1497384"/>
              <a:gd name="connsiteY139" fmla="*/ 678873 h 2147455"/>
              <a:gd name="connsiteX140" fmla="*/ 970911 w 1497384"/>
              <a:gd name="connsiteY140" fmla="*/ 886691 h 2147455"/>
              <a:gd name="connsiteX141" fmla="*/ 998620 w 1497384"/>
              <a:gd name="connsiteY141" fmla="*/ 942109 h 2147455"/>
              <a:gd name="connsiteX142" fmla="*/ 1067893 w 1497384"/>
              <a:gd name="connsiteY142" fmla="*/ 1025237 h 2147455"/>
              <a:gd name="connsiteX143" fmla="*/ 1040184 w 1497384"/>
              <a:gd name="connsiteY143" fmla="*/ 775855 h 2147455"/>
              <a:gd name="connsiteX144" fmla="*/ 970911 w 1497384"/>
              <a:gd name="connsiteY144" fmla="*/ 692728 h 2147455"/>
              <a:gd name="connsiteX145" fmla="*/ 901638 w 1497384"/>
              <a:gd name="connsiteY145" fmla="*/ 623455 h 2147455"/>
              <a:gd name="connsiteX146" fmla="*/ 846220 w 1497384"/>
              <a:gd name="connsiteY146" fmla="*/ 554182 h 2147455"/>
              <a:gd name="connsiteX147" fmla="*/ 776947 w 1497384"/>
              <a:gd name="connsiteY147" fmla="*/ 526473 h 2147455"/>
              <a:gd name="connsiteX148" fmla="*/ 693820 w 1497384"/>
              <a:gd name="connsiteY148" fmla="*/ 568037 h 2147455"/>
              <a:gd name="connsiteX149" fmla="*/ 763093 w 1497384"/>
              <a:gd name="connsiteY149" fmla="*/ 845128 h 2147455"/>
              <a:gd name="connsiteX150" fmla="*/ 804656 w 1497384"/>
              <a:gd name="connsiteY150" fmla="*/ 872837 h 2147455"/>
              <a:gd name="connsiteX151" fmla="*/ 860075 w 1497384"/>
              <a:gd name="connsiteY151" fmla="*/ 831273 h 2147455"/>
              <a:gd name="connsiteX152" fmla="*/ 804656 w 1497384"/>
              <a:gd name="connsiteY152" fmla="*/ 678873 h 2147455"/>
              <a:gd name="connsiteX153" fmla="*/ 749238 w 1497384"/>
              <a:gd name="connsiteY153" fmla="*/ 665019 h 2147455"/>
              <a:gd name="connsiteX154" fmla="*/ 527566 w 1497384"/>
              <a:gd name="connsiteY154" fmla="*/ 720437 h 2147455"/>
              <a:gd name="connsiteX155" fmla="*/ 389020 w 1497384"/>
              <a:gd name="connsiteY155" fmla="*/ 914400 h 2147455"/>
              <a:gd name="connsiteX156" fmla="*/ 278184 w 1497384"/>
              <a:gd name="connsiteY156" fmla="*/ 1136073 h 2147455"/>
              <a:gd name="connsiteX157" fmla="*/ 292038 w 1497384"/>
              <a:gd name="connsiteY157" fmla="*/ 1676400 h 2147455"/>
              <a:gd name="connsiteX158" fmla="*/ 347456 w 1497384"/>
              <a:gd name="connsiteY158" fmla="*/ 1731819 h 2147455"/>
              <a:gd name="connsiteX159" fmla="*/ 444438 w 1497384"/>
              <a:gd name="connsiteY159" fmla="*/ 1814946 h 2147455"/>
              <a:gd name="connsiteX160" fmla="*/ 541420 w 1497384"/>
              <a:gd name="connsiteY160" fmla="*/ 1787237 h 2147455"/>
              <a:gd name="connsiteX161" fmla="*/ 555275 w 1497384"/>
              <a:gd name="connsiteY161" fmla="*/ 1745673 h 2147455"/>
              <a:gd name="connsiteX162" fmla="*/ 458293 w 1497384"/>
              <a:gd name="connsiteY162" fmla="*/ 1496291 h 2147455"/>
              <a:gd name="connsiteX163" fmla="*/ 195056 w 1497384"/>
              <a:gd name="connsiteY163" fmla="*/ 1579419 h 2147455"/>
              <a:gd name="connsiteX164" fmla="*/ 181202 w 1497384"/>
              <a:gd name="connsiteY164" fmla="*/ 1634837 h 2147455"/>
              <a:gd name="connsiteX165" fmla="*/ 250475 w 1497384"/>
              <a:gd name="connsiteY165" fmla="*/ 1870364 h 2147455"/>
              <a:gd name="connsiteX166" fmla="*/ 319747 w 1497384"/>
              <a:gd name="connsiteY166" fmla="*/ 1884219 h 2147455"/>
              <a:gd name="connsiteX167" fmla="*/ 652256 w 1497384"/>
              <a:gd name="connsiteY167" fmla="*/ 1856509 h 2147455"/>
              <a:gd name="connsiteX168" fmla="*/ 721529 w 1497384"/>
              <a:gd name="connsiteY168" fmla="*/ 1828800 h 2147455"/>
              <a:gd name="connsiteX169" fmla="*/ 804656 w 1497384"/>
              <a:gd name="connsiteY169" fmla="*/ 1911928 h 2147455"/>
              <a:gd name="connsiteX170" fmla="*/ 873929 w 1497384"/>
              <a:gd name="connsiteY170" fmla="*/ 1981200 h 2147455"/>
              <a:gd name="connsiteX171" fmla="*/ 915493 w 1497384"/>
              <a:gd name="connsiteY171" fmla="*/ 2022764 h 2147455"/>
              <a:gd name="connsiteX172" fmla="*/ 1067893 w 1497384"/>
              <a:gd name="connsiteY172" fmla="*/ 2064328 h 2147455"/>
              <a:gd name="connsiteX173" fmla="*/ 1303420 w 1497384"/>
              <a:gd name="connsiteY173" fmla="*/ 2050473 h 2147455"/>
              <a:gd name="connsiteX174" fmla="*/ 1331129 w 1497384"/>
              <a:gd name="connsiteY174" fmla="*/ 2008909 h 2147455"/>
              <a:gd name="connsiteX175" fmla="*/ 1386547 w 1497384"/>
              <a:gd name="connsiteY175" fmla="*/ 1828800 h 2147455"/>
              <a:gd name="connsiteX176" fmla="*/ 1372693 w 1497384"/>
              <a:gd name="connsiteY176" fmla="*/ 1620982 h 2147455"/>
              <a:gd name="connsiteX177" fmla="*/ 1261856 w 1497384"/>
              <a:gd name="connsiteY177" fmla="*/ 1496291 h 2147455"/>
              <a:gd name="connsiteX178" fmla="*/ 1220293 w 1497384"/>
              <a:gd name="connsiteY178" fmla="*/ 1482437 h 2147455"/>
              <a:gd name="connsiteX179" fmla="*/ 1234147 w 1497384"/>
              <a:gd name="connsiteY179" fmla="*/ 1828800 h 2147455"/>
              <a:gd name="connsiteX180" fmla="*/ 1275711 w 1497384"/>
              <a:gd name="connsiteY180" fmla="*/ 1842655 h 2147455"/>
              <a:gd name="connsiteX181" fmla="*/ 1331129 w 1497384"/>
              <a:gd name="connsiteY181" fmla="*/ 1814946 h 2147455"/>
              <a:gd name="connsiteX182" fmla="*/ 1192584 w 1497384"/>
              <a:gd name="connsiteY182" fmla="*/ 1482437 h 2147455"/>
              <a:gd name="connsiteX183" fmla="*/ 1151020 w 1497384"/>
              <a:gd name="connsiteY183" fmla="*/ 1468582 h 2147455"/>
              <a:gd name="connsiteX184" fmla="*/ 1081747 w 1497384"/>
              <a:gd name="connsiteY184" fmla="*/ 1496291 h 2147455"/>
              <a:gd name="connsiteX185" fmla="*/ 1081747 w 1497384"/>
              <a:gd name="connsiteY185" fmla="*/ 1607128 h 2147455"/>
              <a:gd name="connsiteX186" fmla="*/ 1123311 w 1497384"/>
              <a:gd name="connsiteY186" fmla="*/ 1579419 h 2147455"/>
              <a:gd name="connsiteX187" fmla="*/ 1164875 w 1497384"/>
              <a:gd name="connsiteY187" fmla="*/ 1454728 h 2147455"/>
              <a:gd name="connsiteX188" fmla="*/ 1081747 w 1497384"/>
              <a:gd name="connsiteY188" fmla="*/ 1246909 h 2147455"/>
              <a:gd name="connsiteX189" fmla="*/ 1012475 w 1497384"/>
              <a:gd name="connsiteY189" fmla="*/ 1260764 h 2147455"/>
              <a:gd name="connsiteX190" fmla="*/ 984766 w 1497384"/>
              <a:gd name="connsiteY190" fmla="*/ 1371600 h 2147455"/>
              <a:gd name="connsiteX191" fmla="*/ 1026329 w 1497384"/>
              <a:gd name="connsiteY191" fmla="*/ 1246909 h 2147455"/>
              <a:gd name="connsiteX192" fmla="*/ 1012475 w 1497384"/>
              <a:gd name="connsiteY192" fmla="*/ 1149928 h 2147455"/>
              <a:gd name="connsiteX193" fmla="*/ 970911 w 1497384"/>
              <a:gd name="connsiteY193" fmla="*/ 1191491 h 2147455"/>
              <a:gd name="connsiteX194" fmla="*/ 957056 w 1497384"/>
              <a:gd name="connsiteY194" fmla="*/ 1260764 h 2147455"/>
              <a:gd name="connsiteX195" fmla="*/ 970911 w 1497384"/>
              <a:gd name="connsiteY195" fmla="*/ 1399309 h 2147455"/>
              <a:gd name="connsiteX196" fmla="*/ 1192584 w 1497384"/>
              <a:gd name="connsiteY196" fmla="*/ 1316182 h 2147455"/>
              <a:gd name="connsiteX197" fmla="*/ 1220293 w 1497384"/>
              <a:gd name="connsiteY197" fmla="*/ 1246909 h 2147455"/>
              <a:gd name="connsiteX198" fmla="*/ 1275711 w 1497384"/>
              <a:gd name="connsiteY198" fmla="*/ 1149928 h 2147455"/>
              <a:gd name="connsiteX199" fmla="*/ 1289566 w 1497384"/>
              <a:gd name="connsiteY199" fmla="*/ 1052946 h 2147455"/>
              <a:gd name="connsiteX200" fmla="*/ 1275711 w 1497384"/>
              <a:gd name="connsiteY200" fmla="*/ 983673 h 2147455"/>
              <a:gd name="connsiteX201" fmla="*/ 1192584 w 1497384"/>
              <a:gd name="connsiteY201" fmla="*/ 1066800 h 2147455"/>
              <a:gd name="connsiteX202" fmla="*/ 1123311 w 1497384"/>
              <a:gd name="connsiteY202" fmla="*/ 1177637 h 2147455"/>
              <a:gd name="connsiteX203" fmla="*/ 1109456 w 1497384"/>
              <a:gd name="connsiteY203" fmla="*/ 1219200 h 2147455"/>
              <a:gd name="connsiteX204" fmla="*/ 1081747 w 1497384"/>
              <a:gd name="connsiteY204" fmla="*/ 1274619 h 2147455"/>
              <a:gd name="connsiteX205" fmla="*/ 1067893 w 1497384"/>
              <a:gd name="connsiteY205" fmla="*/ 1316182 h 2147455"/>
              <a:gd name="connsiteX206" fmla="*/ 1026329 w 1497384"/>
              <a:gd name="connsiteY206" fmla="*/ 1330037 h 2147455"/>
              <a:gd name="connsiteX207" fmla="*/ 860075 w 1497384"/>
              <a:gd name="connsiteY207" fmla="*/ 1357746 h 2147455"/>
              <a:gd name="connsiteX208" fmla="*/ 832366 w 1497384"/>
              <a:gd name="connsiteY208" fmla="*/ 1399309 h 2147455"/>
              <a:gd name="connsiteX209" fmla="*/ 790802 w 1497384"/>
              <a:gd name="connsiteY209" fmla="*/ 1440873 h 2147455"/>
              <a:gd name="connsiteX210" fmla="*/ 735384 w 1497384"/>
              <a:gd name="connsiteY210" fmla="*/ 1496291 h 2147455"/>
              <a:gd name="connsiteX211" fmla="*/ 693820 w 1497384"/>
              <a:gd name="connsiteY211" fmla="*/ 1468582 h 2147455"/>
              <a:gd name="connsiteX212" fmla="*/ 430584 w 1497384"/>
              <a:gd name="connsiteY212" fmla="*/ 1468582 h 2147455"/>
              <a:gd name="connsiteX213" fmla="*/ 444438 w 1497384"/>
              <a:gd name="connsiteY213" fmla="*/ 1524000 h 2147455"/>
              <a:gd name="connsiteX214" fmla="*/ 569129 w 1497384"/>
              <a:gd name="connsiteY214" fmla="*/ 1496291 h 2147455"/>
              <a:gd name="connsiteX215" fmla="*/ 638402 w 1497384"/>
              <a:gd name="connsiteY215" fmla="*/ 1413164 h 2147455"/>
              <a:gd name="connsiteX216" fmla="*/ 666111 w 1497384"/>
              <a:gd name="connsiteY216" fmla="*/ 1302328 h 2147455"/>
              <a:gd name="connsiteX217" fmla="*/ 679966 w 1497384"/>
              <a:gd name="connsiteY217" fmla="*/ 1246909 h 2147455"/>
              <a:gd name="connsiteX218" fmla="*/ 693820 w 1497384"/>
              <a:gd name="connsiteY218" fmla="*/ 1149928 h 2147455"/>
              <a:gd name="connsiteX219" fmla="*/ 707675 w 1497384"/>
              <a:gd name="connsiteY219" fmla="*/ 1066800 h 2147455"/>
              <a:gd name="connsiteX220" fmla="*/ 749238 w 1497384"/>
              <a:gd name="connsiteY220" fmla="*/ 1052946 h 2147455"/>
              <a:gd name="connsiteX221" fmla="*/ 776947 w 1497384"/>
              <a:gd name="connsiteY221" fmla="*/ 720437 h 2147455"/>
              <a:gd name="connsiteX222" fmla="*/ 790802 w 1497384"/>
              <a:gd name="connsiteY222" fmla="*/ 762000 h 2147455"/>
              <a:gd name="connsiteX223" fmla="*/ 832366 w 1497384"/>
              <a:gd name="connsiteY223" fmla="*/ 803564 h 2147455"/>
              <a:gd name="connsiteX224" fmla="*/ 970911 w 1497384"/>
              <a:gd name="connsiteY224" fmla="*/ 692728 h 2147455"/>
              <a:gd name="connsiteX225" fmla="*/ 998620 w 1497384"/>
              <a:gd name="connsiteY225" fmla="*/ 581891 h 2147455"/>
              <a:gd name="connsiteX226" fmla="*/ 1067893 w 1497384"/>
              <a:gd name="connsiteY226" fmla="*/ 678873 h 2147455"/>
              <a:gd name="connsiteX227" fmla="*/ 1109456 w 1497384"/>
              <a:gd name="connsiteY227" fmla="*/ 720437 h 2147455"/>
              <a:gd name="connsiteX228" fmla="*/ 1164875 w 1497384"/>
              <a:gd name="connsiteY228" fmla="*/ 789709 h 2147455"/>
              <a:gd name="connsiteX229" fmla="*/ 1261856 w 1497384"/>
              <a:gd name="connsiteY229" fmla="*/ 775855 h 2147455"/>
              <a:gd name="connsiteX230" fmla="*/ 1234147 w 1497384"/>
              <a:gd name="connsiteY230" fmla="*/ 595746 h 2147455"/>
              <a:gd name="connsiteX231" fmla="*/ 1220293 w 1497384"/>
              <a:gd name="connsiteY231" fmla="*/ 554182 h 2147455"/>
              <a:gd name="connsiteX232" fmla="*/ 1234147 w 1497384"/>
              <a:gd name="connsiteY232" fmla="*/ 637309 h 2147455"/>
              <a:gd name="connsiteX233" fmla="*/ 1289566 w 1497384"/>
              <a:gd name="connsiteY233" fmla="*/ 734291 h 2147455"/>
              <a:gd name="connsiteX234" fmla="*/ 1303420 w 1497384"/>
              <a:gd name="connsiteY234" fmla="*/ 692728 h 2147455"/>
              <a:gd name="connsiteX235" fmla="*/ 1261856 w 1497384"/>
              <a:gd name="connsiteY235" fmla="*/ 526473 h 2147455"/>
              <a:gd name="connsiteX236" fmla="*/ 1248002 w 1497384"/>
              <a:gd name="connsiteY236" fmla="*/ 568037 h 2147455"/>
              <a:gd name="connsiteX237" fmla="*/ 1234147 w 1497384"/>
              <a:gd name="connsiteY237" fmla="*/ 678873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97384" h="2147455">
                <a:moveTo>
                  <a:pt x="208911" y="2105891"/>
                </a:moveTo>
                <a:cubicBezTo>
                  <a:pt x="199675" y="2092037"/>
                  <a:pt x="188649" y="2079221"/>
                  <a:pt x="181202" y="2064328"/>
                </a:cubicBezTo>
                <a:cubicBezTo>
                  <a:pt x="174671" y="2051266"/>
                  <a:pt x="173100" y="2036187"/>
                  <a:pt x="167347" y="2022764"/>
                </a:cubicBezTo>
                <a:cubicBezTo>
                  <a:pt x="159211" y="2003781"/>
                  <a:pt x="148874" y="1985819"/>
                  <a:pt x="139638" y="1967346"/>
                </a:cubicBezTo>
                <a:cubicBezTo>
                  <a:pt x="130402" y="1930400"/>
                  <a:pt x="119397" y="1893852"/>
                  <a:pt x="111929" y="1856509"/>
                </a:cubicBezTo>
                <a:cubicBezTo>
                  <a:pt x="107311" y="1833418"/>
                  <a:pt x="104271" y="1809955"/>
                  <a:pt x="98075" y="1787237"/>
                </a:cubicBezTo>
                <a:cubicBezTo>
                  <a:pt x="90390" y="1759058"/>
                  <a:pt x="78759" y="1732085"/>
                  <a:pt x="70366" y="1704109"/>
                </a:cubicBezTo>
                <a:cubicBezTo>
                  <a:pt x="64895" y="1685871"/>
                  <a:pt x="61983" y="1666929"/>
                  <a:pt x="56511" y="1648691"/>
                </a:cubicBezTo>
                <a:cubicBezTo>
                  <a:pt x="48118" y="1620715"/>
                  <a:pt x="38038" y="1593273"/>
                  <a:pt x="28802" y="1565564"/>
                </a:cubicBezTo>
                <a:cubicBezTo>
                  <a:pt x="18464" y="1472522"/>
                  <a:pt x="0" y="1382078"/>
                  <a:pt x="28802" y="1288473"/>
                </a:cubicBezTo>
                <a:cubicBezTo>
                  <a:pt x="36998" y="1261836"/>
                  <a:pt x="110487" y="1251498"/>
                  <a:pt x="125784" y="1246909"/>
                </a:cubicBezTo>
                <a:cubicBezTo>
                  <a:pt x="263000" y="1205744"/>
                  <a:pt x="153710" y="1228400"/>
                  <a:pt x="292038" y="1205346"/>
                </a:cubicBezTo>
                <a:cubicBezTo>
                  <a:pt x="361783" y="1212320"/>
                  <a:pt x="596838" y="1153088"/>
                  <a:pt x="596838" y="1302328"/>
                </a:cubicBezTo>
                <a:cubicBezTo>
                  <a:pt x="596838" y="1353961"/>
                  <a:pt x="598905" y="1412546"/>
                  <a:pt x="569129" y="1454728"/>
                </a:cubicBezTo>
                <a:cubicBezTo>
                  <a:pt x="538071" y="1498727"/>
                  <a:pt x="430584" y="1537855"/>
                  <a:pt x="430584" y="1537855"/>
                </a:cubicBezTo>
                <a:cubicBezTo>
                  <a:pt x="421348" y="1551710"/>
                  <a:pt x="405613" y="1562994"/>
                  <a:pt x="402875" y="1579419"/>
                </a:cubicBezTo>
                <a:cubicBezTo>
                  <a:pt x="394906" y="1627230"/>
                  <a:pt x="429316" y="1623971"/>
                  <a:pt x="458293" y="1634837"/>
                </a:cubicBezTo>
                <a:cubicBezTo>
                  <a:pt x="481579" y="1643569"/>
                  <a:pt x="503796" y="1655232"/>
                  <a:pt x="527566" y="1662546"/>
                </a:cubicBezTo>
                <a:cubicBezTo>
                  <a:pt x="615859" y="1689713"/>
                  <a:pt x="629125" y="1686654"/>
                  <a:pt x="707675" y="1704109"/>
                </a:cubicBezTo>
                <a:cubicBezTo>
                  <a:pt x="726263" y="1708240"/>
                  <a:pt x="744378" y="1714455"/>
                  <a:pt x="763093" y="1717964"/>
                </a:cubicBezTo>
                <a:cubicBezTo>
                  <a:pt x="818313" y="1728318"/>
                  <a:pt x="929347" y="1745673"/>
                  <a:pt x="929347" y="1745673"/>
                </a:cubicBezTo>
                <a:cubicBezTo>
                  <a:pt x="1054038" y="1736437"/>
                  <a:pt x="1179983" y="1737873"/>
                  <a:pt x="1303420" y="1717964"/>
                </a:cubicBezTo>
                <a:cubicBezTo>
                  <a:pt x="1334870" y="1712891"/>
                  <a:pt x="1372918" y="1662095"/>
                  <a:pt x="1386547" y="1634837"/>
                </a:cubicBezTo>
                <a:cubicBezTo>
                  <a:pt x="1393078" y="1621775"/>
                  <a:pt x="1393871" y="1606335"/>
                  <a:pt x="1400402" y="1593273"/>
                </a:cubicBezTo>
                <a:cubicBezTo>
                  <a:pt x="1454118" y="1485840"/>
                  <a:pt x="1407140" y="1614618"/>
                  <a:pt x="1441966" y="1510146"/>
                </a:cubicBezTo>
                <a:cubicBezTo>
                  <a:pt x="1437348" y="1491673"/>
                  <a:pt x="1444439" y="1464525"/>
                  <a:pt x="1428111" y="1454728"/>
                </a:cubicBezTo>
                <a:cubicBezTo>
                  <a:pt x="1411783" y="1444931"/>
                  <a:pt x="1387023" y="1456043"/>
                  <a:pt x="1372693" y="1468582"/>
                </a:cubicBezTo>
                <a:cubicBezTo>
                  <a:pt x="1347631" y="1490512"/>
                  <a:pt x="1340823" y="1528160"/>
                  <a:pt x="1317275" y="1551709"/>
                </a:cubicBezTo>
                <a:cubicBezTo>
                  <a:pt x="1277792" y="1591193"/>
                  <a:pt x="1296812" y="1568551"/>
                  <a:pt x="1261856" y="1620982"/>
                </a:cubicBezTo>
                <a:cubicBezTo>
                  <a:pt x="1257238" y="1634837"/>
                  <a:pt x="1246882" y="1647985"/>
                  <a:pt x="1248002" y="1662546"/>
                </a:cubicBezTo>
                <a:cubicBezTo>
                  <a:pt x="1253747" y="1737228"/>
                  <a:pt x="1258507" y="1790256"/>
                  <a:pt x="1303420" y="1842655"/>
                </a:cubicBezTo>
                <a:cubicBezTo>
                  <a:pt x="1320421" y="1862490"/>
                  <a:pt x="1341635" y="1878413"/>
                  <a:pt x="1358838" y="1898073"/>
                </a:cubicBezTo>
                <a:cubicBezTo>
                  <a:pt x="1431014" y="1980559"/>
                  <a:pt x="1366319" y="1930769"/>
                  <a:pt x="1441966" y="1981200"/>
                </a:cubicBezTo>
                <a:cubicBezTo>
                  <a:pt x="1432729" y="1990436"/>
                  <a:pt x="1427280" y="2007907"/>
                  <a:pt x="1414256" y="2008909"/>
                </a:cubicBezTo>
                <a:cubicBezTo>
                  <a:pt x="1344976" y="2014238"/>
                  <a:pt x="1262677" y="1995219"/>
                  <a:pt x="1192584" y="1981200"/>
                </a:cubicBezTo>
                <a:cubicBezTo>
                  <a:pt x="1178729" y="1971964"/>
                  <a:pt x="1165913" y="1960937"/>
                  <a:pt x="1151020" y="1953491"/>
                </a:cubicBezTo>
                <a:cubicBezTo>
                  <a:pt x="1137958" y="1946960"/>
                  <a:pt x="1120544" y="1949141"/>
                  <a:pt x="1109456" y="1939637"/>
                </a:cubicBezTo>
                <a:cubicBezTo>
                  <a:pt x="1087004" y="1920393"/>
                  <a:pt x="1072511" y="1893455"/>
                  <a:pt x="1054038" y="1870364"/>
                </a:cubicBezTo>
                <a:lnTo>
                  <a:pt x="1026329" y="1787237"/>
                </a:lnTo>
                <a:cubicBezTo>
                  <a:pt x="1021711" y="1773382"/>
                  <a:pt x="1015339" y="1759993"/>
                  <a:pt x="1012475" y="1745673"/>
                </a:cubicBezTo>
                <a:lnTo>
                  <a:pt x="998620" y="1676400"/>
                </a:lnTo>
                <a:cubicBezTo>
                  <a:pt x="1003238" y="1630218"/>
                  <a:pt x="1003373" y="1583366"/>
                  <a:pt x="1012475" y="1537855"/>
                </a:cubicBezTo>
                <a:cubicBezTo>
                  <a:pt x="1017352" y="1513468"/>
                  <a:pt x="1029062" y="1490826"/>
                  <a:pt x="1040184" y="1468582"/>
                </a:cubicBezTo>
                <a:cubicBezTo>
                  <a:pt x="1048273" y="1452403"/>
                  <a:pt x="1077195" y="1410353"/>
                  <a:pt x="1095602" y="1399309"/>
                </a:cubicBezTo>
                <a:cubicBezTo>
                  <a:pt x="1138435" y="1373609"/>
                  <a:pt x="1287216" y="1371814"/>
                  <a:pt x="1289566" y="1371600"/>
                </a:cubicBezTo>
                <a:cubicBezTo>
                  <a:pt x="1271093" y="1348509"/>
                  <a:pt x="1257804" y="1320070"/>
                  <a:pt x="1234147" y="1302328"/>
                </a:cubicBezTo>
                <a:cubicBezTo>
                  <a:pt x="1218914" y="1290903"/>
                  <a:pt x="1197283" y="1292755"/>
                  <a:pt x="1178729" y="1288473"/>
                </a:cubicBezTo>
                <a:cubicBezTo>
                  <a:pt x="1137242" y="1278899"/>
                  <a:pt x="1095344" y="1271091"/>
                  <a:pt x="1054038" y="1260764"/>
                </a:cubicBezTo>
                <a:cubicBezTo>
                  <a:pt x="881567" y="1217646"/>
                  <a:pt x="1034353" y="1241644"/>
                  <a:pt x="832366" y="1219200"/>
                </a:cubicBezTo>
                <a:cubicBezTo>
                  <a:pt x="468083" y="1260833"/>
                  <a:pt x="468782" y="1185979"/>
                  <a:pt x="305893" y="1302328"/>
                </a:cubicBezTo>
                <a:cubicBezTo>
                  <a:pt x="287103" y="1315749"/>
                  <a:pt x="268948" y="1330037"/>
                  <a:pt x="250475" y="1343891"/>
                </a:cubicBezTo>
                <a:cubicBezTo>
                  <a:pt x="236620" y="1371600"/>
                  <a:pt x="221493" y="1398709"/>
                  <a:pt x="208911" y="1427019"/>
                </a:cubicBezTo>
                <a:cubicBezTo>
                  <a:pt x="152181" y="1554661"/>
                  <a:pt x="210690" y="1781636"/>
                  <a:pt x="222766" y="1856509"/>
                </a:cubicBezTo>
                <a:cubicBezTo>
                  <a:pt x="225886" y="1875852"/>
                  <a:pt x="247642" y="1887804"/>
                  <a:pt x="264329" y="1898073"/>
                </a:cubicBezTo>
                <a:cubicBezTo>
                  <a:pt x="308303" y="1925134"/>
                  <a:pt x="402875" y="1967346"/>
                  <a:pt x="402875" y="1967346"/>
                </a:cubicBezTo>
                <a:cubicBezTo>
                  <a:pt x="504475" y="1958110"/>
                  <a:pt x="610510" y="1970730"/>
                  <a:pt x="707675" y="1939637"/>
                </a:cubicBezTo>
                <a:cubicBezTo>
                  <a:pt x="737181" y="1930195"/>
                  <a:pt x="746554" y="1887372"/>
                  <a:pt x="749238" y="1856509"/>
                </a:cubicBezTo>
                <a:cubicBezTo>
                  <a:pt x="769150" y="1627522"/>
                  <a:pt x="793464" y="1659702"/>
                  <a:pt x="693820" y="1593273"/>
                </a:cubicBezTo>
                <a:cubicBezTo>
                  <a:pt x="623397" y="1769331"/>
                  <a:pt x="625839" y="1734137"/>
                  <a:pt x="693820" y="2064328"/>
                </a:cubicBezTo>
                <a:cubicBezTo>
                  <a:pt x="700405" y="2096313"/>
                  <a:pt x="735091" y="2116799"/>
                  <a:pt x="763093" y="2133600"/>
                </a:cubicBezTo>
                <a:cubicBezTo>
                  <a:pt x="783286" y="2145715"/>
                  <a:pt x="809275" y="2142837"/>
                  <a:pt x="832366" y="2147455"/>
                </a:cubicBezTo>
                <a:cubicBezTo>
                  <a:pt x="910875" y="2128982"/>
                  <a:pt x="992096" y="2119600"/>
                  <a:pt x="1067893" y="2092037"/>
                </a:cubicBezTo>
                <a:cubicBezTo>
                  <a:pt x="1099284" y="2080622"/>
                  <a:pt x="1207007" y="1966777"/>
                  <a:pt x="1220293" y="1953491"/>
                </a:cubicBezTo>
                <a:cubicBezTo>
                  <a:pt x="1283915" y="1762624"/>
                  <a:pt x="1308284" y="1766928"/>
                  <a:pt x="1248002" y="1537855"/>
                </a:cubicBezTo>
                <a:cubicBezTo>
                  <a:pt x="1244285" y="1523732"/>
                  <a:pt x="1220293" y="1528618"/>
                  <a:pt x="1206438" y="1524000"/>
                </a:cubicBezTo>
                <a:cubicBezTo>
                  <a:pt x="1187965" y="1533236"/>
                  <a:pt x="1163024" y="1534903"/>
                  <a:pt x="1151020" y="1551709"/>
                </a:cubicBezTo>
                <a:cubicBezTo>
                  <a:pt x="1137333" y="1570871"/>
                  <a:pt x="1136430" y="1597445"/>
                  <a:pt x="1137166" y="1620982"/>
                </a:cubicBezTo>
                <a:cubicBezTo>
                  <a:pt x="1149019" y="2000270"/>
                  <a:pt x="1063117" y="1927216"/>
                  <a:pt x="1206438" y="2022764"/>
                </a:cubicBezTo>
                <a:cubicBezTo>
                  <a:pt x="1229529" y="2008909"/>
                  <a:pt x="1257821" y="2001327"/>
                  <a:pt x="1275711" y="1981200"/>
                </a:cubicBezTo>
                <a:cubicBezTo>
                  <a:pt x="1296293" y="1958046"/>
                  <a:pt x="1301665" y="1924833"/>
                  <a:pt x="1317275" y="1898073"/>
                </a:cubicBezTo>
                <a:cubicBezTo>
                  <a:pt x="1334055" y="1869307"/>
                  <a:pt x="1354220" y="1842655"/>
                  <a:pt x="1372693" y="1814946"/>
                </a:cubicBezTo>
                <a:cubicBezTo>
                  <a:pt x="1427418" y="1568683"/>
                  <a:pt x="1367616" y="1801453"/>
                  <a:pt x="1441966" y="1593273"/>
                </a:cubicBezTo>
                <a:cubicBezTo>
                  <a:pt x="1465146" y="1528370"/>
                  <a:pt x="1482931" y="1436641"/>
                  <a:pt x="1497384" y="1371600"/>
                </a:cubicBezTo>
                <a:cubicBezTo>
                  <a:pt x="1488148" y="1302327"/>
                  <a:pt x="1489394" y="1230828"/>
                  <a:pt x="1469675" y="1163782"/>
                </a:cubicBezTo>
                <a:cubicBezTo>
                  <a:pt x="1464977" y="1147807"/>
                  <a:pt x="1444725" y="1137181"/>
                  <a:pt x="1428111" y="1136073"/>
                </a:cubicBezTo>
                <a:cubicBezTo>
                  <a:pt x="1372624" y="1132374"/>
                  <a:pt x="1317274" y="1145310"/>
                  <a:pt x="1261856" y="1149928"/>
                </a:cubicBezTo>
                <a:cubicBezTo>
                  <a:pt x="1187043" y="1262147"/>
                  <a:pt x="1193977" y="1233925"/>
                  <a:pt x="1248002" y="1482437"/>
                </a:cubicBezTo>
                <a:cubicBezTo>
                  <a:pt x="1252389" y="1502619"/>
                  <a:pt x="1284947" y="1500910"/>
                  <a:pt x="1303420" y="1510146"/>
                </a:cubicBezTo>
                <a:cubicBezTo>
                  <a:pt x="1317275" y="1496291"/>
                  <a:pt x="1332441" y="1483634"/>
                  <a:pt x="1344984" y="1468582"/>
                </a:cubicBezTo>
                <a:cubicBezTo>
                  <a:pt x="1376624" y="1430614"/>
                  <a:pt x="1412336" y="1347733"/>
                  <a:pt x="1428111" y="1316182"/>
                </a:cubicBezTo>
                <a:cubicBezTo>
                  <a:pt x="1457438" y="1081564"/>
                  <a:pt x="1483155" y="1065679"/>
                  <a:pt x="1400402" y="817419"/>
                </a:cubicBezTo>
                <a:cubicBezTo>
                  <a:pt x="1392141" y="792635"/>
                  <a:pt x="1365884" y="777675"/>
                  <a:pt x="1344984" y="762000"/>
                </a:cubicBezTo>
                <a:cubicBezTo>
                  <a:pt x="1303268" y="730712"/>
                  <a:pt x="1270181" y="730414"/>
                  <a:pt x="1220293" y="720437"/>
                </a:cubicBezTo>
                <a:cubicBezTo>
                  <a:pt x="1037381" y="743301"/>
                  <a:pt x="1027565" y="687732"/>
                  <a:pt x="970911" y="789709"/>
                </a:cubicBezTo>
                <a:cubicBezTo>
                  <a:pt x="955866" y="816790"/>
                  <a:pt x="943202" y="845128"/>
                  <a:pt x="929347" y="872837"/>
                </a:cubicBezTo>
                <a:cubicBezTo>
                  <a:pt x="932743" y="933972"/>
                  <a:pt x="865066" y="1149429"/>
                  <a:pt x="998620" y="1136073"/>
                </a:cubicBezTo>
                <a:cubicBezTo>
                  <a:pt x="1027683" y="1133167"/>
                  <a:pt x="1054038" y="1117600"/>
                  <a:pt x="1081747" y="1108364"/>
                </a:cubicBezTo>
                <a:cubicBezTo>
                  <a:pt x="1090983" y="1080655"/>
                  <a:pt x="1099632" y="1052743"/>
                  <a:pt x="1109456" y="1025237"/>
                </a:cubicBezTo>
                <a:cubicBezTo>
                  <a:pt x="1122727" y="988078"/>
                  <a:pt x="1148890" y="953800"/>
                  <a:pt x="1151020" y="914400"/>
                </a:cubicBezTo>
                <a:cubicBezTo>
                  <a:pt x="1158253" y="780589"/>
                  <a:pt x="1158066" y="644986"/>
                  <a:pt x="1137166" y="512619"/>
                </a:cubicBezTo>
                <a:cubicBezTo>
                  <a:pt x="1129750" y="465654"/>
                  <a:pt x="1089157" y="430455"/>
                  <a:pt x="1067893" y="387928"/>
                </a:cubicBezTo>
                <a:cubicBezTo>
                  <a:pt x="1047552" y="347246"/>
                  <a:pt x="1033756" y="303435"/>
                  <a:pt x="1012475" y="263237"/>
                </a:cubicBezTo>
                <a:cubicBezTo>
                  <a:pt x="969034" y="181182"/>
                  <a:pt x="933882" y="136720"/>
                  <a:pt x="873929" y="69273"/>
                </a:cubicBezTo>
                <a:cubicBezTo>
                  <a:pt x="860912" y="54629"/>
                  <a:pt x="847418" y="40252"/>
                  <a:pt x="832366" y="27709"/>
                </a:cubicBezTo>
                <a:cubicBezTo>
                  <a:pt x="819574" y="17049"/>
                  <a:pt x="804657" y="9236"/>
                  <a:pt x="790802" y="0"/>
                </a:cubicBezTo>
                <a:cubicBezTo>
                  <a:pt x="772329" y="23091"/>
                  <a:pt x="737711" y="39794"/>
                  <a:pt x="735384" y="69273"/>
                </a:cubicBezTo>
                <a:cubicBezTo>
                  <a:pt x="703456" y="473687"/>
                  <a:pt x="669718" y="407192"/>
                  <a:pt x="776947" y="568037"/>
                </a:cubicBezTo>
                <a:cubicBezTo>
                  <a:pt x="809274" y="558801"/>
                  <a:pt x="847390" y="560969"/>
                  <a:pt x="873929" y="540328"/>
                </a:cubicBezTo>
                <a:cubicBezTo>
                  <a:pt x="893560" y="525059"/>
                  <a:pt x="900644" y="495905"/>
                  <a:pt x="901638" y="471055"/>
                </a:cubicBezTo>
                <a:cubicBezTo>
                  <a:pt x="904745" y="393383"/>
                  <a:pt x="939659" y="192969"/>
                  <a:pt x="832366" y="124691"/>
                </a:cubicBezTo>
                <a:cubicBezTo>
                  <a:pt x="804001" y="106641"/>
                  <a:pt x="767711" y="106218"/>
                  <a:pt x="735384" y="96982"/>
                </a:cubicBezTo>
                <a:cubicBezTo>
                  <a:pt x="441256" y="146003"/>
                  <a:pt x="455292" y="67621"/>
                  <a:pt x="347456" y="221673"/>
                </a:cubicBezTo>
                <a:cubicBezTo>
                  <a:pt x="332014" y="243734"/>
                  <a:pt x="319747" y="267855"/>
                  <a:pt x="305893" y="290946"/>
                </a:cubicBezTo>
                <a:cubicBezTo>
                  <a:pt x="302004" y="314278"/>
                  <a:pt x="278184" y="453219"/>
                  <a:pt x="278184" y="471055"/>
                </a:cubicBezTo>
                <a:cubicBezTo>
                  <a:pt x="278184" y="572760"/>
                  <a:pt x="280380" y="674820"/>
                  <a:pt x="292038" y="775855"/>
                </a:cubicBezTo>
                <a:cubicBezTo>
                  <a:pt x="294405" y="796372"/>
                  <a:pt x="306525" y="815407"/>
                  <a:pt x="319747" y="831273"/>
                </a:cubicBezTo>
                <a:cubicBezTo>
                  <a:pt x="330407" y="844065"/>
                  <a:pt x="347456" y="849746"/>
                  <a:pt x="361311" y="858982"/>
                </a:cubicBezTo>
                <a:cubicBezTo>
                  <a:pt x="384402" y="854364"/>
                  <a:pt x="410991" y="858190"/>
                  <a:pt x="430584" y="845128"/>
                </a:cubicBezTo>
                <a:cubicBezTo>
                  <a:pt x="442735" y="837027"/>
                  <a:pt x="446839" y="817969"/>
                  <a:pt x="444438" y="803564"/>
                </a:cubicBezTo>
                <a:cubicBezTo>
                  <a:pt x="422705" y="673167"/>
                  <a:pt x="436289" y="690011"/>
                  <a:pt x="361311" y="665019"/>
                </a:cubicBezTo>
                <a:cubicBezTo>
                  <a:pt x="310511" y="674255"/>
                  <a:pt x="255093" y="669637"/>
                  <a:pt x="208911" y="692728"/>
                </a:cubicBezTo>
                <a:cubicBezTo>
                  <a:pt x="196130" y="699118"/>
                  <a:pt x="127939" y="840819"/>
                  <a:pt x="125784" y="845128"/>
                </a:cubicBezTo>
                <a:cubicBezTo>
                  <a:pt x="103049" y="1004267"/>
                  <a:pt x="91639" y="1030915"/>
                  <a:pt x="139638" y="1246909"/>
                </a:cubicBezTo>
                <a:cubicBezTo>
                  <a:pt x="146053" y="1275776"/>
                  <a:pt x="175584" y="1293928"/>
                  <a:pt x="195056" y="1316182"/>
                </a:cubicBezTo>
                <a:cubicBezTo>
                  <a:pt x="207958" y="1330928"/>
                  <a:pt x="220317" y="1346878"/>
                  <a:pt x="236620" y="1357746"/>
                </a:cubicBezTo>
                <a:cubicBezTo>
                  <a:pt x="248543" y="1365694"/>
                  <a:pt x="326216" y="1383609"/>
                  <a:pt x="333602" y="1385455"/>
                </a:cubicBezTo>
                <a:cubicBezTo>
                  <a:pt x="384402" y="1380837"/>
                  <a:pt x="438835" y="1391022"/>
                  <a:pt x="486002" y="1371600"/>
                </a:cubicBezTo>
                <a:cubicBezTo>
                  <a:pt x="540279" y="1349251"/>
                  <a:pt x="581878" y="1267224"/>
                  <a:pt x="610693" y="1219200"/>
                </a:cubicBezTo>
                <a:cubicBezTo>
                  <a:pt x="598671" y="1147069"/>
                  <a:pt x="608686" y="1049846"/>
                  <a:pt x="541420" y="997528"/>
                </a:cubicBezTo>
                <a:cubicBezTo>
                  <a:pt x="516966" y="978508"/>
                  <a:pt x="486002" y="969819"/>
                  <a:pt x="458293" y="955964"/>
                </a:cubicBezTo>
                <a:cubicBezTo>
                  <a:pt x="278959" y="978381"/>
                  <a:pt x="246449" y="931197"/>
                  <a:pt x="167347" y="1066800"/>
                </a:cubicBezTo>
                <a:cubicBezTo>
                  <a:pt x="152630" y="1092029"/>
                  <a:pt x="148874" y="1122219"/>
                  <a:pt x="139638" y="1149928"/>
                </a:cubicBezTo>
                <a:cubicBezTo>
                  <a:pt x="120155" y="1286314"/>
                  <a:pt x="108307" y="1323969"/>
                  <a:pt x="139638" y="1496291"/>
                </a:cubicBezTo>
                <a:cubicBezTo>
                  <a:pt x="143769" y="1519009"/>
                  <a:pt x="161621" y="1539471"/>
                  <a:pt x="181202" y="1551709"/>
                </a:cubicBezTo>
                <a:cubicBezTo>
                  <a:pt x="201171" y="1564190"/>
                  <a:pt x="227384" y="1560946"/>
                  <a:pt x="250475" y="1565564"/>
                </a:cubicBezTo>
                <a:cubicBezTo>
                  <a:pt x="292039" y="1556328"/>
                  <a:pt x="337678" y="1558041"/>
                  <a:pt x="375166" y="1537855"/>
                </a:cubicBezTo>
                <a:cubicBezTo>
                  <a:pt x="401202" y="1523835"/>
                  <a:pt x="411112" y="1490836"/>
                  <a:pt x="430584" y="1468582"/>
                </a:cubicBezTo>
                <a:cubicBezTo>
                  <a:pt x="483798" y="1407765"/>
                  <a:pt x="481501" y="1436021"/>
                  <a:pt x="527566" y="1343891"/>
                </a:cubicBezTo>
                <a:cubicBezTo>
                  <a:pt x="549810" y="1299403"/>
                  <a:pt x="582984" y="1205346"/>
                  <a:pt x="582984" y="1205346"/>
                </a:cubicBezTo>
                <a:cubicBezTo>
                  <a:pt x="602822" y="1106152"/>
                  <a:pt x="617035" y="1066963"/>
                  <a:pt x="582984" y="942109"/>
                </a:cubicBezTo>
                <a:cubicBezTo>
                  <a:pt x="578603" y="926045"/>
                  <a:pt x="564511" y="969818"/>
                  <a:pt x="555275" y="983673"/>
                </a:cubicBezTo>
                <a:cubicBezTo>
                  <a:pt x="543367" y="1090839"/>
                  <a:pt x="525834" y="1178069"/>
                  <a:pt x="555275" y="1288473"/>
                </a:cubicBezTo>
                <a:cubicBezTo>
                  <a:pt x="559565" y="1304562"/>
                  <a:pt x="582984" y="1306946"/>
                  <a:pt x="596838" y="1316182"/>
                </a:cubicBezTo>
                <a:lnTo>
                  <a:pt x="721529" y="1302328"/>
                </a:lnTo>
                <a:cubicBezTo>
                  <a:pt x="782507" y="1257397"/>
                  <a:pt x="860075" y="1122219"/>
                  <a:pt x="860075" y="1122219"/>
                </a:cubicBezTo>
                <a:cubicBezTo>
                  <a:pt x="873929" y="1085273"/>
                  <a:pt x="886984" y="1048018"/>
                  <a:pt x="901638" y="1011382"/>
                </a:cubicBezTo>
                <a:cubicBezTo>
                  <a:pt x="914700" y="978726"/>
                  <a:pt x="932080" y="947766"/>
                  <a:pt x="943202" y="914400"/>
                </a:cubicBezTo>
                <a:cubicBezTo>
                  <a:pt x="950649" y="892060"/>
                  <a:pt x="951948" y="868115"/>
                  <a:pt x="957056" y="845128"/>
                </a:cubicBezTo>
                <a:cubicBezTo>
                  <a:pt x="961187" y="826540"/>
                  <a:pt x="966293" y="808182"/>
                  <a:pt x="970911" y="789709"/>
                </a:cubicBezTo>
                <a:cubicBezTo>
                  <a:pt x="966293" y="752764"/>
                  <a:pt x="957056" y="641640"/>
                  <a:pt x="957056" y="678873"/>
                </a:cubicBezTo>
                <a:cubicBezTo>
                  <a:pt x="957056" y="748299"/>
                  <a:pt x="960083" y="818114"/>
                  <a:pt x="970911" y="886691"/>
                </a:cubicBezTo>
                <a:cubicBezTo>
                  <a:pt x="974132" y="907091"/>
                  <a:pt x="988373" y="924177"/>
                  <a:pt x="998620" y="942109"/>
                </a:cubicBezTo>
                <a:cubicBezTo>
                  <a:pt x="1024339" y="987117"/>
                  <a:pt x="1029685" y="987029"/>
                  <a:pt x="1067893" y="1025237"/>
                </a:cubicBezTo>
                <a:cubicBezTo>
                  <a:pt x="1058657" y="942110"/>
                  <a:pt x="1063603" y="856148"/>
                  <a:pt x="1040184" y="775855"/>
                </a:cubicBezTo>
                <a:cubicBezTo>
                  <a:pt x="1030085" y="741229"/>
                  <a:pt x="995174" y="719417"/>
                  <a:pt x="970911" y="692728"/>
                </a:cubicBezTo>
                <a:cubicBezTo>
                  <a:pt x="948944" y="668565"/>
                  <a:pt x="923483" y="647728"/>
                  <a:pt x="901638" y="623455"/>
                </a:cubicBezTo>
                <a:cubicBezTo>
                  <a:pt x="881856" y="601475"/>
                  <a:pt x="869562" y="572337"/>
                  <a:pt x="846220" y="554182"/>
                </a:cubicBezTo>
                <a:cubicBezTo>
                  <a:pt x="826589" y="538913"/>
                  <a:pt x="800038" y="535709"/>
                  <a:pt x="776947" y="526473"/>
                </a:cubicBezTo>
                <a:cubicBezTo>
                  <a:pt x="749238" y="540328"/>
                  <a:pt x="701334" y="537982"/>
                  <a:pt x="693820" y="568037"/>
                </a:cubicBezTo>
                <a:cubicBezTo>
                  <a:pt x="644329" y="766005"/>
                  <a:pt x="663757" y="774173"/>
                  <a:pt x="763093" y="845128"/>
                </a:cubicBezTo>
                <a:cubicBezTo>
                  <a:pt x="776642" y="854806"/>
                  <a:pt x="790802" y="863601"/>
                  <a:pt x="804656" y="872837"/>
                </a:cubicBezTo>
                <a:cubicBezTo>
                  <a:pt x="823129" y="858982"/>
                  <a:pt x="856279" y="854050"/>
                  <a:pt x="860075" y="831273"/>
                </a:cubicBezTo>
                <a:cubicBezTo>
                  <a:pt x="864375" y="805476"/>
                  <a:pt x="851784" y="702437"/>
                  <a:pt x="804656" y="678873"/>
                </a:cubicBezTo>
                <a:cubicBezTo>
                  <a:pt x="787625" y="670358"/>
                  <a:pt x="767711" y="669637"/>
                  <a:pt x="749238" y="665019"/>
                </a:cubicBezTo>
                <a:cubicBezTo>
                  <a:pt x="675347" y="683492"/>
                  <a:pt x="598741" y="693323"/>
                  <a:pt x="527566" y="720437"/>
                </a:cubicBezTo>
                <a:cubicBezTo>
                  <a:pt x="447552" y="750918"/>
                  <a:pt x="419873" y="849266"/>
                  <a:pt x="389020" y="914400"/>
                </a:cubicBezTo>
                <a:cubicBezTo>
                  <a:pt x="291346" y="1120600"/>
                  <a:pt x="378380" y="960729"/>
                  <a:pt x="278184" y="1136073"/>
                </a:cubicBezTo>
                <a:cubicBezTo>
                  <a:pt x="282802" y="1316182"/>
                  <a:pt x="271229" y="1497438"/>
                  <a:pt x="292038" y="1676400"/>
                </a:cubicBezTo>
                <a:cubicBezTo>
                  <a:pt x="295055" y="1702350"/>
                  <a:pt x="331417" y="1711198"/>
                  <a:pt x="347456" y="1731819"/>
                </a:cubicBezTo>
                <a:cubicBezTo>
                  <a:pt x="417707" y="1822141"/>
                  <a:pt x="349539" y="1791220"/>
                  <a:pt x="444438" y="1814946"/>
                </a:cubicBezTo>
                <a:cubicBezTo>
                  <a:pt x="476765" y="1805710"/>
                  <a:pt x="512910" y="1805056"/>
                  <a:pt x="541420" y="1787237"/>
                </a:cubicBezTo>
                <a:cubicBezTo>
                  <a:pt x="553804" y="1779497"/>
                  <a:pt x="556804" y="1760197"/>
                  <a:pt x="555275" y="1745673"/>
                </a:cubicBezTo>
                <a:cubicBezTo>
                  <a:pt x="530910" y="1514203"/>
                  <a:pt x="575182" y="1554736"/>
                  <a:pt x="458293" y="1496291"/>
                </a:cubicBezTo>
                <a:cubicBezTo>
                  <a:pt x="265385" y="1518986"/>
                  <a:pt x="241625" y="1455236"/>
                  <a:pt x="195056" y="1579419"/>
                </a:cubicBezTo>
                <a:cubicBezTo>
                  <a:pt x="188370" y="1597248"/>
                  <a:pt x="185820" y="1616364"/>
                  <a:pt x="181202" y="1634837"/>
                </a:cubicBezTo>
                <a:cubicBezTo>
                  <a:pt x="189184" y="1690709"/>
                  <a:pt x="169479" y="1829865"/>
                  <a:pt x="250475" y="1870364"/>
                </a:cubicBezTo>
                <a:cubicBezTo>
                  <a:pt x="271537" y="1880895"/>
                  <a:pt x="296656" y="1879601"/>
                  <a:pt x="319747" y="1884219"/>
                </a:cubicBezTo>
                <a:cubicBezTo>
                  <a:pt x="430583" y="1874982"/>
                  <a:pt x="542079" y="1871706"/>
                  <a:pt x="652256" y="1856509"/>
                </a:cubicBezTo>
                <a:cubicBezTo>
                  <a:pt x="676892" y="1853111"/>
                  <a:pt x="698157" y="1820301"/>
                  <a:pt x="721529" y="1828800"/>
                </a:cubicBezTo>
                <a:cubicBezTo>
                  <a:pt x="758356" y="1842192"/>
                  <a:pt x="776947" y="1884219"/>
                  <a:pt x="804656" y="1911928"/>
                </a:cubicBezTo>
                <a:lnTo>
                  <a:pt x="873929" y="1981200"/>
                </a:lnTo>
                <a:cubicBezTo>
                  <a:pt x="887784" y="1995055"/>
                  <a:pt x="897968" y="2014002"/>
                  <a:pt x="915493" y="2022764"/>
                </a:cubicBezTo>
                <a:cubicBezTo>
                  <a:pt x="1000119" y="2065077"/>
                  <a:pt x="950466" y="2047552"/>
                  <a:pt x="1067893" y="2064328"/>
                </a:cubicBezTo>
                <a:cubicBezTo>
                  <a:pt x="1146402" y="2059710"/>
                  <a:pt x="1226462" y="2066675"/>
                  <a:pt x="1303420" y="2050473"/>
                </a:cubicBezTo>
                <a:cubicBezTo>
                  <a:pt x="1319714" y="2047043"/>
                  <a:pt x="1323682" y="2023802"/>
                  <a:pt x="1331129" y="2008909"/>
                </a:cubicBezTo>
                <a:cubicBezTo>
                  <a:pt x="1362519" y="1946129"/>
                  <a:pt x="1368828" y="1899678"/>
                  <a:pt x="1386547" y="1828800"/>
                </a:cubicBezTo>
                <a:cubicBezTo>
                  <a:pt x="1381929" y="1759527"/>
                  <a:pt x="1391766" y="1687737"/>
                  <a:pt x="1372693" y="1620982"/>
                </a:cubicBezTo>
                <a:cubicBezTo>
                  <a:pt x="1371818" y="1617919"/>
                  <a:pt x="1284956" y="1511691"/>
                  <a:pt x="1261856" y="1496291"/>
                </a:cubicBezTo>
                <a:cubicBezTo>
                  <a:pt x="1249705" y="1488190"/>
                  <a:pt x="1234147" y="1487055"/>
                  <a:pt x="1220293" y="1482437"/>
                </a:cubicBezTo>
                <a:cubicBezTo>
                  <a:pt x="1177417" y="1632504"/>
                  <a:pt x="1167043" y="1616304"/>
                  <a:pt x="1234147" y="1828800"/>
                </a:cubicBezTo>
                <a:cubicBezTo>
                  <a:pt x="1238545" y="1842726"/>
                  <a:pt x="1261856" y="1838037"/>
                  <a:pt x="1275711" y="1842655"/>
                </a:cubicBezTo>
                <a:cubicBezTo>
                  <a:pt x="1294184" y="1833419"/>
                  <a:pt x="1328848" y="1835473"/>
                  <a:pt x="1331129" y="1814946"/>
                </a:cubicBezTo>
                <a:cubicBezTo>
                  <a:pt x="1342570" y="1711978"/>
                  <a:pt x="1324059" y="1526263"/>
                  <a:pt x="1192584" y="1482437"/>
                </a:cubicBezTo>
                <a:lnTo>
                  <a:pt x="1151020" y="1468582"/>
                </a:lnTo>
                <a:cubicBezTo>
                  <a:pt x="1127929" y="1477818"/>
                  <a:pt x="1100852" y="1480370"/>
                  <a:pt x="1081747" y="1496291"/>
                </a:cubicBezTo>
                <a:cubicBezTo>
                  <a:pt x="1052535" y="1520635"/>
                  <a:pt x="1077786" y="1587324"/>
                  <a:pt x="1081747" y="1607128"/>
                </a:cubicBezTo>
                <a:cubicBezTo>
                  <a:pt x="1095602" y="1597892"/>
                  <a:pt x="1115337" y="1594037"/>
                  <a:pt x="1123311" y="1579419"/>
                </a:cubicBezTo>
                <a:cubicBezTo>
                  <a:pt x="1144291" y="1540957"/>
                  <a:pt x="1164875" y="1454728"/>
                  <a:pt x="1164875" y="1454728"/>
                </a:cubicBezTo>
                <a:cubicBezTo>
                  <a:pt x="1154566" y="1310406"/>
                  <a:pt x="1212683" y="1246909"/>
                  <a:pt x="1081747" y="1246909"/>
                </a:cubicBezTo>
                <a:cubicBezTo>
                  <a:pt x="1058199" y="1246909"/>
                  <a:pt x="1035566" y="1256146"/>
                  <a:pt x="1012475" y="1260764"/>
                </a:cubicBezTo>
                <a:cubicBezTo>
                  <a:pt x="1008455" y="1272824"/>
                  <a:pt x="973619" y="1371600"/>
                  <a:pt x="984766" y="1371600"/>
                </a:cubicBezTo>
                <a:cubicBezTo>
                  <a:pt x="997810" y="1371600"/>
                  <a:pt x="1023086" y="1259880"/>
                  <a:pt x="1026329" y="1246909"/>
                </a:cubicBezTo>
                <a:cubicBezTo>
                  <a:pt x="1021711" y="1214582"/>
                  <a:pt x="1035566" y="1173019"/>
                  <a:pt x="1012475" y="1149928"/>
                </a:cubicBezTo>
                <a:cubicBezTo>
                  <a:pt x="998620" y="1136073"/>
                  <a:pt x="979673" y="1173966"/>
                  <a:pt x="970911" y="1191491"/>
                </a:cubicBezTo>
                <a:cubicBezTo>
                  <a:pt x="960380" y="1212553"/>
                  <a:pt x="961674" y="1237673"/>
                  <a:pt x="957056" y="1260764"/>
                </a:cubicBezTo>
                <a:cubicBezTo>
                  <a:pt x="961674" y="1306946"/>
                  <a:pt x="932294" y="1373564"/>
                  <a:pt x="970911" y="1399309"/>
                </a:cubicBezTo>
                <a:cubicBezTo>
                  <a:pt x="1047408" y="1450307"/>
                  <a:pt x="1143125" y="1355749"/>
                  <a:pt x="1192584" y="1316182"/>
                </a:cubicBezTo>
                <a:cubicBezTo>
                  <a:pt x="1201820" y="1293091"/>
                  <a:pt x="1209171" y="1269153"/>
                  <a:pt x="1220293" y="1246909"/>
                </a:cubicBezTo>
                <a:cubicBezTo>
                  <a:pt x="1236944" y="1213607"/>
                  <a:pt x="1263188" y="1184992"/>
                  <a:pt x="1275711" y="1149928"/>
                </a:cubicBezTo>
                <a:cubicBezTo>
                  <a:pt x="1286694" y="1119175"/>
                  <a:pt x="1284948" y="1085273"/>
                  <a:pt x="1289566" y="1052946"/>
                </a:cubicBezTo>
                <a:cubicBezTo>
                  <a:pt x="1284948" y="1029855"/>
                  <a:pt x="1299023" y="980343"/>
                  <a:pt x="1275711" y="983673"/>
                </a:cubicBezTo>
                <a:cubicBezTo>
                  <a:pt x="1236918" y="989215"/>
                  <a:pt x="1216096" y="1035451"/>
                  <a:pt x="1192584" y="1066800"/>
                </a:cubicBezTo>
                <a:cubicBezTo>
                  <a:pt x="1152802" y="1119842"/>
                  <a:pt x="1148669" y="1118469"/>
                  <a:pt x="1123311" y="1177637"/>
                </a:cubicBezTo>
                <a:cubicBezTo>
                  <a:pt x="1117558" y="1191060"/>
                  <a:pt x="1115209" y="1205777"/>
                  <a:pt x="1109456" y="1219200"/>
                </a:cubicBezTo>
                <a:cubicBezTo>
                  <a:pt x="1101320" y="1238183"/>
                  <a:pt x="1089883" y="1255636"/>
                  <a:pt x="1081747" y="1274619"/>
                </a:cubicBezTo>
                <a:cubicBezTo>
                  <a:pt x="1075994" y="1288042"/>
                  <a:pt x="1078219" y="1305856"/>
                  <a:pt x="1067893" y="1316182"/>
                </a:cubicBezTo>
                <a:cubicBezTo>
                  <a:pt x="1057566" y="1326509"/>
                  <a:pt x="1040650" y="1327173"/>
                  <a:pt x="1026329" y="1330037"/>
                </a:cubicBezTo>
                <a:cubicBezTo>
                  <a:pt x="971238" y="1341055"/>
                  <a:pt x="915493" y="1348510"/>
                  <a:pt x="860075" y="1357746"/>
                </a:cubicBezTo>
                <a:cubicBezTo>
                  <a:pt x="850839" y="1371600"/>
                  <a:pt x="843026" y="1386517"/>
                  <a:pt x="832366" y="1399309"/>
                </a:cubicBezTo>
                <a:cubicBezTo>
                  <a:pt x="819823" y="1414361"/>
                  <a:pt x="801671" y="1424570"/>
                  <a:pt x="790802" y="1440873"/>
                </a:cubicBezTo>
                <a:cubicBezTo>
                  <a:pt x="748579" y="1504208"/>
                  <a:pt x="814551" y="1469903"/>
                  <a:pt x="735384" y="1496291"/>
                </a:cubicBezTo>
                <a:cubicBezTo>
                  <a:pt x="721529" y="1487055"/>
                  <a:pt x="708713" y="1476028"/>
                  <a:pt x="693820" y="1468582"/>
                </a:cubicBezTo>
                <a:cubicBezTo>
                  <a:pt x="615148" y="1429247"/>
                  <a:pt x="498892" y="1464313"/>
                  <a:pt x="430584" y="1468582"/>
                </a:cubicBezTo>
                <a:cubicBezTo>
                  <a:pt x="435202" y="1487055"/>
                  <a:pt x="426936" y="1516499"/>
                  <a:pt x="444438" y="1524000"/>
                </a:cubicBezTo>
                <a:cubicBezTo>
                  <a:pt x="465776" y="1533145"/>
                  <a:pt x="540527" y="1505825"/>
                  <a:pt x="569129" y="1496291"/>
                </a:cubicBezTo>
                <a:cubicBezTo>
                  <a:pt x="599771" y="1465650"/>
                  <a:pt x="619113" y="1451743"/>
                  <a:pt x="638402" y="1413164"/>
                </a:cubicBezTo>
                <a:cubicBezTo>
                  <a:pt x="653254" y="1383459"/>
                  <a:pt x="659789" y="1330778"/>
                  <a:pt x="666111" y="1302328"/>
                </a:cubicBezTo>
                <a:cubicBezTo>
                  <a:pt x="670242" y="1283740"/>
                  <a:pt x="676560" y="1265643"/>
                  <a:pt x="679966" y="1246909"/>
                </a:cubicBezTo>
                <a:cubicBezTo>
                  <a:pt x="685808" y="1214781"/>
                  <a:pt x="688855" y="1182203"/>
                  <a:pt x="693820" y="1149928"/>
                </a:cubicBezTo>
                <a:cubicBezTo>
                  <a:pt x="698092" y="1122163"/>
                  <a:pt x="693738" y="1091190"/>
                  <a:pt x="707675" y="1066800"/>
                </a:cubicBezTo>
                <a:cubicBezTo>
                  <a:pt x="714920" y="1054120"/>
                  <a:pt x="735384" y="1057564"/>
                  <a:pt x="749238" y="1052946"/>
                </a:cubicBezTo>
                <a:cubicBezTo>
                  <a:pt x="798174" y="906143"/>
                  <a:pt x="733300" y="1113263"/>
                  <a:pt x="776947" y="720437"/>
                </a:cubicBezTo>
                <a:cubicBezTo>
                  <a:pt x="778560" y="705923"/>
                  <a:pt x="782701" y="749849"/>
                  <a:pt x="790802" y="762000"/>
                </a:cubicBezTo>
                <a:cubicBezTo>
                  <a:pt x="801671" y="778303"/>
                  <a:pt x="818511" y="789709"/>
                  <a:pt x="832366" y="803564"/>
                </a:cubicBezTo>
                <a:cubicBezTo>
                  <a:pt x="935399" y="786391"/>
                  <a:pt x="923849" y="810383"/>
                  <a:pt x="970911" y="692728"/>
                </a:cubicBezTo>
                <a:cubicBezTo>
                  <a:pt x="985055" y="657369"/>
                  <a:pt x="998620" y="581891"/>
                  <a:pt x="998620" y="581891"/>
                </a:cubicBezTo>
                <a:cubicBezTo>
                  <a:pt x="1020552" y="614790"/>
                  <a:pt x="1042111" y="648794"/>
                  <a:pt x="1067893" y="678873"/>
                </a:cubicBezTo>
                <a:cubicBezTo>
                  <a:pt x="1080644" y="693749"/>
                  <a:pt x="1096554" y="705692"/>
                  <a:pt x="1109456" y="720437"/>
                </a:cubicBezTo>
                <a:cubicBezTo>
                  <a:pt x="1128929" y="742691"/>
                  <a:pt x="1146402" y="766618"/>
                  <a:pt x="1164875" y="789709"/>
                </a:cubicBezTo>
                <a:cubicBezTo>
                  <a:pt x="1197202" y="785091"/>
                  <a:pt x="1250873" y="806608"/>
                  <a:pt x="1261856" y="775855"/>
                </a:cubicBezTo>
                <a:cubicBezTo>
                  <a:pt x="1282286" y="718651"/>
                  <a:pt x="1245341" y="655448"/>
                  <a:pt x="1234147" y="595746"/>
                </a:cubicBezTo>
                <a:cubicBezTo>
                  <a:pt x="1231456" y="581392"/>
                  <a:pt x="1220293" y="539578"/>
                  <a:pt x="1220293" y="554182"/>
                </a:cubicBezTo>
                <a:cubicBezTo>
                  <a:pt x="1220293" y="582273"/>
                  <a:pt x="1226075" y="610402"/>
                  <a:pt x="1234147" y="637309"/>
                </a:cubicBezTo>
                <a:cubicBezTo>
                  <a:pt x="1243736" y="669274"/>
                  <a:pt x="1271011" y="706460"/>
                  <a:pt x="1289566" y="734291"/>
                </a:cubicBezTo>
                <a:cubicBezTo>
                  <a:pt x="1294184" y="720437"/>
                  <a:pt x="1304633" y="707281"/>
                  <a:pt x="1303420" y="692728"/>
                </a:cubicBezTo>
                <a:cubicBezTo>
                  <a:pt x="1298273" y="630970"/>
                  <a:pt x="1280350" y="581954"/>
                  <a:pt x="1261856" y="526473"/>
                </a:cubicBezTo>
                <a:cubicBezTo>
                  <a:pt x="1257238" y="540328"/>
                  <a:pt x="1250614" y="553669"/>
                  <a:pt x="1248002" y="568037"/>
                </a:cubicBezTo>
                <a:cubicBezTo>
                  <a:pt x="1241342" y="604669"/>
                  <a:pt x="1234147" y="678873"/>
                  <a:pt x="1234147" y="678873"/>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6" name="Freeform 25"/>
          <p:cNvSpPr/>
          <p:nvPr/>
        </p:nvSpPr>
        <p:spPr>
          <a:xfrm>
            <a:off x="6497781" y="3186545"/>
            <a:ext cx="1886736" cy="2977406"/>
          </a:xfrm>
          <a:custGeom>
            <a:avLst/>
            <a:gdLst>
              <a:gd name="connsiteX0" fmla="*/ 304801 w 1886736"/>
              <a:gd name="connsiteY0" fmla="*/ 2660073 h 2977406"/>
              <a:gd name="connsiteX1" fmla="*/ 318655 w 1886736"/>
              <a:gd name="connsiteY1" fmla="*/ 2715491 h 2977406"/>
              <a:gd name="connsiteX2" fmla="*/ 443346 w 1886736"/>
              <a:gd name="connsiteY2" fmla="*/ 2826328 h 2977406"/>
              <a:gd name="connsiteX3" fmla="*/ 512619 w 1886736"/>
              <a:gd name="connsiteY3" fmla="*/ 2867891 h 2977406"/>
              <a:gd name="connsiteX4" fmla="*/ 609601 w 1886736"/>
              <a:gd name="connsiteY4" fmla="*/ 2881746 h 2977406"/>
              <a:gd name="connsiteX5" fmla="*/ 817419 w 1886736"/>
              <a:gd name="connsiteY5" fmla="*/ 2923310 h 2977406"/>
              <a:gd name="connsiteX6" fmla="*/ 1205346 w 1886736"/>
              <a:gd name="connsiteY6" fmla="*/ 2895600 h 2977406"/>
              <a:gd name="connsiteX7" fmla="*/ 1316183 w 1886736"/>
              <a:gd name="connsiteY7" fmla="*/ 2826328 h 2977406"/>
              <a:gd name="connsiteX8" fmla="*/ 1385455 w 1886736"/>
              <a:gd name="connsiteY8" fmla="*/ 2757055 h 2977406"/>
              <a:gd name="connsiteX9" fmla="*/ 1496292 w 1886736"/>
              <a:gd name="connsiteY9" fmla="*/ 2604655 h 2977406"/>
              <a:gd name="connsiteX10" fmla="*/ 1510146 w 1886736"/>
              <a:gd name="connsiteY10" fmla="*/ 2507673 h 2977406"/>
              <a:gd name="connsiteX11" fmla="*/ 1524001 w 1886736"/>
              <a:gd name="connsiteY11" fmla="*/ 2438400 h 2977406"/>
              <a:gd name="connsiteX12" fmla="*/ 1454728 w 1886736"/>
              <a:gd name="connsiteY12" fmla="*/ 2119746 h 2977406"/>
              <a:gd name="connsiteX13" fmla="*/ 1357746 w 1886736"/>
              <a:gd name="connsiteY13" fmla="*/ 2050473 h 2977406"/>
              <a:gd name="connsiteX14" fmla="*/ 1246910 w 1886736"/>
              <a:gd name="connsiteY14" fmla="*/ 2022764 h 2977406"/>
              <a:gd name="connsiteX15" fmla="*/ 1136074 w 1886736"/>
              <a:gd name="connsiteY15" fmla="*/ 2050473 h 2977406"/>
              <a:gd name="connsiteX16" fmla="*/ 1052946 w 1886736"/>
              <a:gd name="connsiteY16" fmla="*/ 2161310 h 2977406"/>
              <a:gd name="connsiteX17" fmla="*/ 997528 w 1886736"/>
              <a:gd name="connsiteY17" fmla="*/ 2299855 h 2977406"/>
              <a:gd name="connsiteX18" fmla="*/ 983674 w 1886736"/>
              <a:gd name="connsiteY18" fmla="*/ 2369128 h 2977406"/>
              <a:gd name="connsiteX19" fmla="*/ 955964 w 1886736"/>
              <a:gd name="connsiteY19" fmla="*/ 2493819 h 2977406"/>
              <a:gd name="connsiteX20" fmla="*/ 969819 w 1886736"/>
              <a:gd name="connsiteY20" fmla="*/ 2535382 h 2977406"/>
              <a:gd name="connsiteX21" fmla="*/ 1136074 w 1886736"/>
              <a:gd name="connsiteY21" fmla="*/ 2479964 h 2977406"/>
              <a:gd name="connsiteX22" fmla="*/ 1108364 w 1886736"/>
              <a:gd name="connsiteY22" fmla="*/ 2258291 h 2977406"/>
              <a:gd name="connsiteX23" fmla="*/ 1094510 w 1886736"/>
              <a:gd name="connsiteY23" fmla="*/ 2216728 h 2977406"/>
              <a:gd name="connsiteX24" fmla="*/ 1052946 w 1886736"/>
              <a:gd name="connsiteY24" fmla="*/ 2189019 h 2977406"/>
              <a:gd name="connsiteX25" fmla="*/ 969819 w 1886736"/>
              <a:gd name="connsiteY25" fmla="*/ 2202873 h 2977406"/>
              <a:gd name="connsiteX26" fmla="*/ 955964 w 1886736"/>
              <a:gd name="connsiteY26" fmla="*/ 2272146 h 2977406"/>
              <a:gd name="connsiteX27" fmla="*/ 942110 w 1886736"/>
              <a:gd name="connsiteY27" fmla="*/ 2313710 h 2977406"/>
              <a:gd name="connsiteX28" fmla="*/ 928255 w 1886736"/>
              <a:gd name="connsiteY28" fmla="*/ 2396837 h 2977406"/>
              <a:gd name="connsiteX29" fmla="*/ 914401 w 1886736"/>
              <a:gd name="connsiteY29" fmla="*/ 2466110 h 2977406"/>
              <a:gd name="connsiteX30" fmla="*/ 928255 w 1886736"/>
              <a:gd name="connsiteY30" fmla="*/ 2590800 h 2977406"/>
              <a:gd name="connsiteX31" fmla="*/ 942110 w 1886736"/>
              <a:gd name="connsiteY31" fmla="*/ 2521528 h 2977406"/>
              <a:gd name="connsiteX32" fmla="*/ 928255 w 1886736"/>
              <a:gd name="connsiteY32" fmla="*/ 2355273 h 2977406"/>
              <a:gd name="connsiteX33" fmla="*/ 748146 w 1886736"/>
              <a:gd name="connsiteY33" fmla="*/ 2175164 h 2977406"/>
              <a:gd name="connsiteX34" fmla="*/ 581892 w 1886736"/>
              <a:gd name="connsiteY34" fmla="*/ 2036619 h 2977406"/>
              <a:gd name="connsiteX35" fmla="*/ 374074 w 1886736"/>
              <a:gd name="connsiteY35" fmla="*/ 1953491 h 2977406"/>
              <a:gd name="connsiteX36" fmla="*/ 249383 w 1886736"/>
              <a:gd name="connsiteY36" fmla="*/ 1898073 h 2977406"/>
              <a:gd name="connsiteX37" fmla="*/ 235528 w 1886736"/>
              <a:gd name="connsiteY37" fmla="*/ 2147455 h 2977406"/>
              <a:gd name="connsiteX38" fmla="*/ 221674 w 1886736"/>
              <a:gd name="connsiteY38" fmla="*/ 2078182 h 2977406"/>
              <a:gd name="connsiteX39" fmla="*/ 152401 w 1886736"/>
              <a:gd name="connsiteY39" fmla="*/ 1884219 h 2977406"/>
              <a:gd name="connsiteX40" fmla="*/ 124692 w 1886736"/>
              <a:gd name="connsiteY40" fmla="*/ 1773382 h 2977406"/>
              <a:gd name="connsiteX41" fmla="*/ 83128 w 1886736"/>
              <a:gd name="connsiteY41" fmla="*/ 1634837 h 2977406"/>
              <a:gd name="connsiteX42" fmla="*/ 13855 w 1886736"/>
              <a:gd name="connsiteY42" fmla="*/ 1385455 h 2977406"/>
              <a:gd name="connsiteX43" fmla="*/ 1 w 1886736"/>
              <a:gd name="connsiteY43" fmla="*/ 1177637 h 2977406"/>
              <a:gd name="connsiteX44" fmla="*/ 13855 w 1886736"/>
              <a:gd name="connsiteY44" fmla="*/ 1136073 h 2977406"/>
              <a:gd name="connsiteX45" fmla="*/ 83128 w 1886736"/>
              <a:gd name="connsiteY45" fmla="*/ 1149928 h 2977406"/>
              <a:gd name="connsiteX46" fmla="*/ 277092 w 1886736"/>
              <a:gd name="connsiteY46" fmla="*/ 1330037 h 2977406"/>
              <a:gd name="connsiteX47" fmla="*/ 401783 w 1886736"/>
              <a:gd name="connsiteY47" fmla="*/ 1510146 h 2977406"/>
              <a:gd name="connsiteX48" fmla="*/ 471055 w 1886736"/>
              <a:gd name="connsiteY48" fmla="*/ 1565564 h 2977406"/>
              <a:gd name="connsiteX49" fmla="*/ 665019 w 1886736"/>
              <a:gd name="connsiteY49" fmla="*/ 1690255 h 2977406"/>
              <a:gd name="connsiteX50" fmla="*/ 900546 w 1886736"/>
              <a:gd name="connsiteY50" fmla="*/ 1773382 h 2977406"/>
              <a:gd name="connsiteX51" fmla="*/ 1025237 w 1886736"/>
              <a:gd name="connsiteY51" fmla="*/ 1759528 h 2977406"/>
              <a:gd name="connsiteX52" fmla="*/ 1080655 w 1886736"/>
              <a:gd name="connsiteY52" fmla="*/ 1676400 h 2977406"/>
              <a:gd name="connsiteX53" fmla="*/ 1094510 w 1886736"/>
              <a:gd name="connsiteY53" fmla="*/ 1579419 h 2977406"/>
              <a:gd name="connsiteX54" fmla="*/ 1108364 w 1886736"/>
              <a:gd name="connsiteY54" fmla="*/ 1496291 h 2977406"/>
              <a:gd name="connsiteX55" fmla="*/ 983674 w 1886736"/>
              <a:gd name="connsiteY55" fmla="*/ 914400 h 2977406"/>
              <a:gd name="connsiteX56" fmla="*/ 942110 w 1886736"/>
              <a:gd name="connsiteY56" fmla="*/ 872837 h 2977406"/>
              <a:gd name="connsiteX57" fmla="*/ 942110 w 1886736"/>
              <a:gd name="connsiteY57" fmla="*/ 1149928 h 2977406"/>
              <a:gd name="connsiteX58" fmla="*/ 969819 w 1886736"/>
              <a:gd name="connsiteY58" fmla="*/ 1274619 h 2977406"/>
              <a:gd name="connsiteX59" fmla="*/ 983674 w 1886736"/>
              <a:gd name="connsiteY59" fmla="*/ 1357746 h 2977406"/>
              <a:gd name="connsiteX60" fmla="*/ 1011383 w 1886736"/>
              <a:gd name="connsiteY60" fmla="*/ 1551710 h 2977406"/>
              <a:gd name="connsiteX61" fmla="*/ 1052946 w 1886736"/>
              <a:gd name="connsiteY61" fmla="*/ 1634837 h 2977406"/>
              <a:gd name="connsiteX62" fmla="*/ 1122219 w 1886736"/>
              <a:gd name="connsiteY62" fmla="*/ 1676400 h 2977406"/>
              <a:gd name="connsiteX63" fmla="*/ 1343892 w 1886736"/>
              <a:gd name="connsiteY63" fmla="*/ 1565564 h 2977406"/>
              <a:gd name="connsiteX64" fmla="*/ 1371601 w 1886736"/>
              <a:gd name="connsiteY64" fmla="*/ 1510146 h 2977406"/>
              <a:gd name="connsiteX65" fmla="*/ 1399310 w 1886736"/>
              <a:gd name="connsiteY65" fmla="*/ 1357746 h 2977406"/>
              <a:gd name="connsiteX66" fmla="*/ 1413164 w 1886736"/>
              <a:gd name="connsiteY66" fmla="*/ 1302328 h 2977406"/>
              <a:gd name="connsiteX67" fmla="*/ 1399310 w 1886736"/>
              <a:gd name="connsiteY67" fmla="*/ 1191491 h 2977406"/>
              <a:gd name="connsiteX68" fmla="*/ 1371601 w 1886736"/>
              <a:gd name="connsiteY68" fmla="*/ 1246910 h 2977406"/>
              <a:gd name="connsiteX69" fmla="*/ 1357746 w 1886736"/>
              <a:gd name="connsiteY69" fmla="*/ 1371600 h 2977406"/>
              <a:gd name="connsiteX70" fmla="*/ 1413164 w 1886736"/>
              <a:gd name="connsiteY70" fmla="*/ 2133600 h 2977406"/>
              <a:gd name="connsiteX71" fmla="*/ 1496292 w 1886736"/>
              <a:gd name="connsiteY71" fmla="*/ 2299855 h 2977406"/>
              <a:gd name="connsiteX72" fmla="*/ 1551710 w 1886736"/>
              <a:gd name="connsiteY72" fmla="*/ 2313710 h 2977406"/>
              <a:gd name="connsiteX73" fmla="*/ 1579419 w 1886736"/>
              <a:gd name="connsiteY73" fmla="*/ 2286000 h 2977406"/>
              <a:gd name="connsiteX74" fmla="*/ 1620983 w 1886736"/>
              <a:gd name="connsiteY74" fmla="*/ 2189019 h 2977406"/>
              <a:gd name="connsiteX75" fmla="*/ 1648692 w 1886736"/>
              <a:gd name="connsiteY75" fmla="*/ 2119746 h 2977406"/>
              <a:gd name="connsiteX76" fmla="*/ 1634837 w 1886736"/>
              <a:gd name="connsiteY76" fmla="*/ 2008910 h 2977406"/>
              <a:gd name="connsiteX77" fmla="*/ 1662546 w 1886736"/>
              <a:gd name="connsiteY77" fmla="*/ 2369128 h 2977406"/>
              <a:gd name="connsiteX78" fmla="*/ 1704110 w 1886736"/>
              <a:gd name="connsiteY78" fmla="*/ 2396837 h 2977406"/>
              <a:gd name="connsiteX79" fmla="*/ 1814946 w 1886736"/>
              <a:gd name="connsiteY79" fmla="*/ 2244437 h 2977406"/>
              <a:gd name="connsiteX80" fmla="*/ 1842655 w 1886736"/>
              <a:gd name="connsiteY80" fmla="*/ 2202873 h 2977406"/>
              <a:gd name="connsiteX81" fmla="*/ 1856510 w 1886736"/>
              <a:gd name="connsiteY81" fmla="*/ 2161310 h 2977406"/>
              <a:gd name="connsiteX82" fmla="*/ 1870364 w 1886736"/>
              <a:gd name="connsiteY82" fmla="*/ 2105891 h 2977406"/>
              <a:gd name="connsiteX83" fmla="*/ 1745674 w 1886736"/>
              <a:gd name="connsiteY83" fmla="*/ 2382982 h 2977406"/>
              <a:gd name="connsiteX84" fmla="*/ 1717964 w 1886736"/>
              <a:gd name="connsiteY84" fmla="*/ 2466110 h 2977406"/>
              <a:gd name="connsiteX85" fmla="*/ 1731819 w 1886736"/>
              <a:gd name="connsiteY85" fmla="*/ 2563091 h 2977406"/>
              <a:gd name="connsiteX86" fmla="*/ 1801092 w 1886736"/>
              <a:gd name="connsiteY86" fmla="*/ 2549237 h 2977406"/>
              <a:gd name="connsiteX87" fmla="*/ 1828801 w 1886736"/>
              <a:gd name="connsiteY87" fmla="*/ 2493819 h 2977406"/>
              <a:gd name="connsiteX88" fmla="*/ 1870364 w 1886736"/>
              <a:gd name="connsiteY88" fmla="*/ 2438400 h 2977406"/>
              <a:gd name="connsiteX89" fmla="*/ 1884219 w 1886736"/>
              <a:gd name="connsiteY89" fmla="*/ 2382982 h 2977406"/>
              <a:gd name="connsiteX90" fmla="*/ 1634837 w 1886736"/>
              <a:gd name="connsiteY90" fmla="*/ 2272146 h 2977406"/>
              <a:gd name="connsiteX91" fmla="*/ 1537855 w 1886736"/>
              <a:gd name="connsiteY91" fmla="*/ 2382982 h 2977406"/>
              <a:gd name="connsiteX92" fmla="*/ 1510146 w 1886736"/>
              <a:gd name="connsiteY92" fmla="*/ 2438400 h 2977406"/>
              <a:gd name="connsiteX93" fmla="*/ 1496292 w 1886736"/>
              <a:gd name="connsiteY93" fmla="*/ 2687782 h 2977406"/>
              <a:gd name="connsiteX94" fmla="*/ 1524001 w 1886736"/>
              <a:gd name="connsiteY94" fmla="*/ 2452255 h 2977406"/>
              <a:gd name="connsiteX95" fmla="*/ 1302328 w 1886736"/>
              <a:gd name="connsiteY95" fmla="*/ 2161310 h 2977406"/>
              <a:gd name="connsiteX96" fmla="*/ 1219201 w 1886736"/>
              <a:gd name="connsiteY96" fmla="*/ 2064328 h 2977406"/>
              <a:gd name="connsiteX97" fmla="*/ 1094510 w 1886736"/>
              <a:gd name="connsiteY97" fmla="*/ 2022764 h 2977406"/>
              <a:gd name="connsiteX98" fmla="*/ 886692 w 1886736"/>
              <a:gd name="connsiteY98" fmla="*/ 1967346 h 2977406"/>
              <a:gd name="connsiteX99" fmla="*/ 720437 w 1886736"/>
              <a:gd name="connsiteY99" fmla="*/ 1995055 h 2977406"/>
              <a:gd name="connsiteX100" fmla="*/ 665019 w 1886736"/>
              <a:gd name="connsiteY100" fmla="*/ 2078182 h 2977406"/>
              <a:gd name="connsiteX101" fmla="*/ 637310 w 1886736"/>
              <a:gd name="connsiteY101" fmla="*/ 2175164 h 2977406"/>
              <a:gd name="connsiteX102" fmla="*/ 609601 w 1886736"/>
              <a:gd name="connsiteY102" fmla="*/ 2258291 h 2977406"/>
              <a:gd name="connsiteX103" fmla="*/ 595746 w 1886736"/>
              <a:gd name="connsiteY103" fmla="*/ 2355273 h 2977406"/>
              <a:gd name="connsiteX104" fmla="*/ 595746 w 1886736"/>
              <a:gd name="connsiteY104" fmla="*/ 2646219 h 2977406"/>
              <a:gd name="connsiteX105" fmla="*/ 637310 w 1886736"/>
              <a:gd name="connsiteY105" fmla="*/ 2660073 h 2977406"/>
              <a:gd name="connsiteX106" fmla="*/ 748146 w 1886736"/>
              <a:gd name="connsiteY106" fmla="*/ 2604655 h 2977406"/>
              <a:gd name="connsiteX107" fmla="*/ 803564 w 1886736"/>
              <a:gd name="connsiteY107" fmla="*/ 2493819 h 2977406"/>
              <a:gd name="connsiteX108" fmla="*/ 817419 w 1886736"/>
              <a:gd name="connsiteY108" fmla="*/ 2410691 h 2977406"/>
              <a:gd name="connsiteX109" fmla="*/ 678874 w 1886736"/>
              <a:gd name="connsiteY109" fmla="*/ 2105891 h 2977406"/>
              <a:gd name="connsiteX110" fmla="*/ 595746 w 1886736"/>
              <a:gd name="connsiteY110" fmla="*/ 2050473 h 2977406"/>
              <a:gd name="connsiteX111" fmla="*/ 415637 w 1886736"/>
              <a:gd name="connsiteY111" fmla="*/ 2036619 h 2977406"/>
              <a:gd name="connsiteX112" fmla="*/ 235528 w 1886736"/>
              <a:gd name="connsiteY112" fmla="*/ 2078182 h 2977406"/>
              <a:gd name="connsiteX113" fmla="*/ 207819 w 1886736"/>
              <a:gd name="connsiteY113" fmla="*/ 2133600 h 2977406"/>
              <a:gd name="connsiteX114" fmla="*/ 193964 w 1886736"/>
              <a:gd name="connsiteY114" fmla="*/ 2216728 h 2977406"/>
              <a:gd name="connsiteX115" fmla="*/ 166255 w 1886736"/>
              <a:gd name="connsiteY115" fmla="*/ 2299855 h 2977406"/>
              <a:gd name="connsiteX116" fmla="*/ 124692 w 1886736"/>
              <a:gd name="connsiteY116" fmla="*/ 2521528 h 2977406"/>
              <a:gd name="connsiteX117" fmla="*/ 96983 w 1886736"/>
              <a:gd name="connsiteY117" fmla="*/ 2466110 h 2977406"/>
              <a:gd name="connsiteX118" fmla="*/ 41564 w 1886736"/>
              <a:gd name="connsiteY118" fmla="*/ 2424546 h 2977406"/>
              <a:gd name="connsiteX119" fmla="*/ 13855 w 1886736"/>
              <a:gd name="connsiteY119" fmla="*/ 2466110 h 2977406"/>
              <a:gd name="connsiteX120" fmla="*/ 55419 w 1886736"/>
              <a:gd name="connsiteY120" fmla="*/ 2770910 h 2977406"/>
              <a:gd name="connsiteX121" fmla="*/ 96983 w 1886736"/>
              <a:gd name="connsiteY121" fmla="*/ 2881746 h 2977406"/>
              <a:gd name="connsiteX122" fmla="*/ 152401 w 1886736"/>
              <a:gd name="connsiteY122" fmla="*/ 2951019 h 2977406"/>
              <a:gd name="connsiteX123" fmla="*/ 180110 w 1886736"/>
              <a:gd name="connsiteY123" fmla="*/ 2867891 h 2977406"/>
              <a:gd name="connsiteX124" fmla="*/ 207819 w 1886736"/>
              <a:gd name="connsiteY124" fmla="*/ 2784764 h 2977406"/>
              <a:gd name="connsiteX125" fmla="*/ 221674 w 1886736"/>
              <a:gd name="connsiteY125" fmla="*/ 2729346 h 2977406"/>
              <a:gd name="connsiteX126" fmla="*/ 263237 w 1886736"/>
              <a:gd name="connsiteY126" fmla="*/ 2715491 h 2977406"/>
              <a:gd name="connsiteX127" fmla="*/ 692728 w 1886736"/>
              <a:gd name="connsiteY127" fmla="*/ 2673928 h 2977406"/>
              <a:gd name="connsiteX128" fmla="*/ 914401 w 1886736"/>
              <a:gd name="connsiteY128" fmla="*/ 2466110 h 2977406"/>
              <a:gd name="connsiteX129" fmla="*/ 1108364 w 1886736"/>
              <a:gd name="connsiteY129" fmla="*/ 2161310 h 2977406"/>
              <a:gd name="connsiteX130" fmla="*/ 1163783 w 1886736"/>
              <a:gd name="connsiteY130" fmla="*/ 2008910 h 2977406"/>
              <a:gd name="connsiteX131" fmla="*/ 1246910 w 1886736"/>
              <a:gd name="connsiteY131" fmla="*/ 1787237 h 2977406"/>
              <a:gd name="connsiteX132" fmla="*/ 1233055 w 1886736"/>
              <a:gd name="connsiteY132" fmla="*/ 1537855 h 2977406"/>
              <a:gd name="connsiteX133" fmla="*/ 1177637 w 1886736"/>
              <a:gd name="connsiteY133" fmla="*/ 1482437 h 2977406"/>
              <a:gd name="connsiteX134" fmla="*/ 1080655 w 1886736"/>
              <a:gd name="connsiteY134" fmla="*/ 1510146 h 2977406"/>
              <a:gd name="connsiteX135" fmla="*/ 1066801 w 1886736"/>
              <a:gd name="connsiteY135" fmla="*/ 1565564 h 2977406"/>
              <a:gd name="connsiteX136" fmla="*/ 1025237 w 1886736"/>
              <a:gd name="connsiteY136" fmla="*/ 1662546 h 2977406"/>
              <a:gd name="connsiteX137" fmla="*/ 997528 w 1886736"/>
              <a:gd name="connsiteY137" fmla="*/ 1898073 h 2977406"/>
              <a:gd name="connsiteX138" fmla="*/ 1025237 w 1886736"/>
              <a:gd name="connsiteY138" fmla="*/ 2008910 h 2977406"/>
              <a:gd name="connsiteX139" fmla="*/ 1246910 w 1886736"/>
              <a:gd name="connsiteY139" fmla="*/ 1925782 h 2977406"/>
              <a:gd name="connsiteX140" fmla="*/ 1343892 w 1886736"/>
              <a:gd name="connsiteY140" fmla="*/ 1884219 h 2977406"/>
              <a:gd name="connsiteX141" fmla="*/ 1565564 w 1886736"/>
              <a:gd name="connsiteY141" fmla="*/ 1676400 h 2977406"/>
              <a:gd name="connsiteX142" fmla="*/ 1620983 w 1886736"/>
              <a:gd name="connsiteY142" fmla="*/ 1593273 h 2977406"/>
              <a:gd name="connsiteX143" fmla="*/ 1648692 w 1886736"/>
              <a:gd name="connsiteY143" fmla="*/ 1496291 h 2977406"/>
              <a:gd name="connsiteX144" fmla="*/ 1648692 w 1886736"/>
              <a:gd name="connsiteY144" fmla="*/ 1025237 h 2977406"/>
              <a:gd name="connsiteX145" fmla="*/ 1593274 w 1886736"/>
              <a:gd name="connsiteY145" fmla="*/ 942110 h 2977406"/>
              <a:gd name="connsiteX146" fmla="*/ 1510146 w 1886736"/>
              <a:gd name="connsiteY146" fmla="*/ 858982 h 2977406"/>
              <a:gd name="connsiteX147" fmla="*/ 1482437 w 1886736"/>
              <a:gd name="connsiteY147" fmla="*/ 942110 h 2977406"/>
              <a:gd name="connsiteX148" fmla="*/ 1524001 w 1886736"/>
              <a:gd name="connsiteY148" fmla="*/ 1149928 h 2977406"/>
              <a:gd name="connsiteX149" fmla="*/ 1551710 w 1886736"/>
              <a:gd name="connsiteY149" fmla="*/ 1191491 h 2977406"/>
              <a:gd name="connsiteX150" fmla="*/ 1593274 w 1886736"/>
              <a:gd name="connsiteY150" fmla="*/ 1205346 h 2977406"/>
              <a:gd name="connsiteX151" fmla="*/ 1620983 w 1886736"/>
              <a:gd name="connsiteY151" fmla="*/ 1122219 h 2977406"/>
              <a:gd name="connsiteX152" fmla="*/ 1634837 w 1886736"/>
              <a:gd name="connsiteY152" fmla="*/ 1052946 h 2977406"/>
              <a:gd name="connsiteX153" fmla="*/ 1510146 w 1886736"/>
              <a:gd name="connsiteY153" fmla="*/ 415637 h 2977406"/>
              <a:gd name="connsiteX154" fmla="*/ 1219201 w 1886736"/>
              <a:gd name="connsiteY154" fmla="*/ 83128 h 2977406"/>
              <a:gd name="connsiteX155" fmla="*/ 1052946 w 1886736"/>
              <a:gd name="connsiteY155" fmla="*/ 0 h 2977406"/>
              <a:gd name="connsiteX156" fmla="*/ 845128 w 1886736"/>
              <a:gd name="connsiteY156" fmla="*/ 41564 h 2977406"/>
              <a:gd name="connsiteX157" fmla="*/ 817419 w 1886736"/>
              <a:gd name="connsiteY157" fmla="*/ 96982 h 2977406"/>
              <a:gd name="connsiteX158" fmla="*/ 789710 w 1886736"/>
              <a:gd name="connsiteY158" fmla="*/ 207819 h 2977406"/>
              <a:gd name="connsiteX159" fmla="*/ 831274 w 1886736"/>
              <a:gd name="connsiteY159" fmla="*/ 623455 h 2977406"/>
              <a:gd name="connsiteX160" fmla="*/ 858983 w 1886736"/>
              <a:gd name="connsiteY160" fmla="*/ 678873 h 2977406"/>
              <a:gd name="connsiteX161" fmla="*/ 914401 w 1886736"/>
              <a:gd name="connsiteY161" fmla="*/ 651164 h 2977406"/>
              <a:gd name="connsiteX162" fmla="*/ 955964 w 1886736"/>
              <a:gd name="connsiteY162" fmla="*/ 484910 h 2977406"/>
              <a:gd name="connsiteX163" fmla="*/ 942110 w 1886736"/>
              <a:gd name="connsiteY163" fmla="*/ 360219 h 2977406"/>
              <a:gd name="connsiteX164" fmla="*/ 969819 w 1886736"/>
              <a:gd name="connsiteY164" fmla="*/ 554182 h 2977406"/>
              <a:gd name="connsiteX165" fmla="*/ 1052946 w 1886736"/>
              <a:gd name="connsiteY165" fmla="*/ 734291 h 2977406"/>
              <a:gd name="connsiteX166" fmla="*/ 1080655 w 1886736"/>
              <a:gd name="connsiteY166" fmla="*/ 803564 h 2977406"/>
              <a:gd name="connsiteX167" fmla="*/ 1136074 w 1886736"/>
              <a:gd name="connsiteY167" fmla="*/ 886691 h 2977406"/>
              <a:gd name="connsiteX168" fmla="*/ 1108364 w 1886736"/>
              <a:gd name="connsiteY168" fmla="*/ 831273 h 2977406"/>
              <a:gd name="connsiteX169" fmla="*/ 1052946 w 1886736"/>
              <a:gd name="connsiteY169" fmla="*/ 817419 h 2977406"/>
              <a:gd name="connsiteX170" fmla="*/ 845128 w 1886736"/>
              <a:gd name="connsiteY170" fmla="*/ 831273 h 2977406"/>
              <a:gd name="connsiteX171" fmla="*/ 817419 w 1886736"/>
              <a:gd name="connsiteY171" fmla="*/ 900546 h 2977406"/>
              <a:gd name="connsiteX172" fmla="*/ 803564 w 1886736"/>
              <a:gd name="connsiteY172" fmla="*/ 1094510 h 2977406"/>
              <a:gd name="connsiteX173" fmla="*/ 845128 w 1886736"/>
              <a:gd name="connsiteY173" fmla="*/ 1413164 h 2977406"/>
              <a:gd name="connsiteX174" fmla="*/ 817419 w 1886736"/>
              <a:gd name="connsiteY174" fmla="*/ 1177637 h 2977406"/>
              <a:gd name="connsiteX175" fmla="*/ 775855 w 1886736"/>
              <a:gd name="connsiteY175" fmla="*/ 1163782 h 2977406"/>
              <a:gd name="connsiteX176" fmla="*/ 762001 w 1886736"/>
              <a:gd name="connsiteY176" fmla="*/ 1246910 h 2977406"/>
              <a:gd name="connsiteX177" fmla="*/ 775855 w 1886736"/>
              <a:gd name="connsiteY177" fmla="*/ 1357746 h 2977406"/>
              <a:gd name="connsiteX178" fmla="*/ 789710 w 1886736"/>
              <a:gd name="connsiteY178" fmla="*/ 1399310 h 2977406"/>
              <a:gd name="connsiteX179" fmla="*/ 803564 w 1886736"/>
              <a:gd name="connsiteY179" fmla="*/ 1482437 h 2977406"/>
              <a:gd name="connsiteX180" fmla="*/ 817419 w 1886736"/>
              <a:gd name="connsiteY180" fmla="*/ 1537855 h 29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886736" h="2977406">
                <a:moveTo>
                  <a:pt x="304801" y="2660073"/>
                </a:moveTo>
                <a:cubicBezTo>
                  <a:pt x="309419" y="2678546"/>
                  <a:pt x="310140" y="2698460"/>
                  <a:pt x="318655" y="2715491"/>
                </a:cubicBezTo>
                <a:cubicBezTo>
                  <a:pt x="348534" y="2775250"/>
                  <a:pt x="386674" y="2790265"/>
                  <a:pt x="443346" y="2826328"/>
                </a:cubicBezTo>
                <a:cubicBezTo>
                  <a:pt x="466064" y="2840785"/>
                  <a:pt x="487072" y="2859376"/>
                  <a:pt x="512619" y="2867891"/>
                </a:cubicBezTo>
                <a:cubicBezTo>
                  <a:pt x="543599" y="2878218"/>
                  <a:pt x="577580" y="2875342"/>
                  <a:pt x="609601" y="2881746"/>
                </a:cubicBezTo>
                <a:lnTo>
                  <a:pt x="817419" y="2923310"/>
                </a:lnTo>
                <a:cubicBezTo>
                  <a:pt x="946728" y="2914073"/>
                  <a:pt x="1078091" y="2920344"/>
                  <a:pt x="1205346" y="2895600"/>
                </a:cubicBezTo>
                <a:cubicBezTo>
                  <a:pt x="1248113" y="2887284"/>
                  <a:pt x="1281650" y="2852892"/>
                  <a:pt x="1316183" y="2826328"/>
                </a:cubicBezTo>
                <a:cubicBezTo>
                  <a:pt x="1342066" y="2806418"/>
                  <a:pt x="1363610" y="2781328"/>
                  <a:pt x="1385455" y="2757055"/>
                </a:cubicBezTo>
                <a:cubicBezTo>
                  <a:pt x="1434458" y="2702607"/>
                  <a:pt x="1455125" y="2666406"/>
                  <a:pt x="1496292" y="2604655"/>
                </a:cubicBezTo>
                <a:cubicBezTo>
                  <a:pt x="1500910" y="2572328"/>
                  <a:pt x="1504777" y="2539884"/>
                  <a:pt x="1510146" y="2507673"/>
                </a:cubicBezTo>
                <a:cubicBezTo>
                  <a:pt x="1514017" y="2484445"/>
                  <a:pt x="1527331" y="2461712"/>
                  <a:pt x="1524001" y="2438400"/>
                </a:cubicBezTo>
                <a:cubicBezTo>
                  <a:pt x="1508629" y="2330794"/>
                  <a:pt x="1486695" y="2223638"/>
                  <a:pt x="1454728" y="2119746"/>
                </a:cubicBezTo>
                <a:cubicBezTo>
                  <a:pt x="1445844" y="2090873"/>
                  <a:pt x="1380848" y="2058174"/>
                  <a:pt x="1357746" y="2050473"/>
                </a:cubicBezTo>
                <a:cubicBezTo>
                  <a:pt x="1321618" y="2038430"/>
                  <a:pt x="1246910" y="2022764"/>
                  <a:pt x="1246910" y="2022764"/>
                </a:cubicBezTo>
                <a:cubicBezTo>
                  <a:pt x="1209965" y="2032000"/>
                  <a:pt x="1170743" y="2034714"/>
                  <a:pt x="1136074" y="2050473"/>
                </a:cubicBezTo>
                <a:cubicBezTo>
                  <a:pt x="1103762" y="2065160"/>
                  <a:pt x="1065705" y="2138344"/>
                  <a:pt x="1052946" y="2161310"/>
                </a:cubicBezTo>
                <a:cubicBezTo>
                  <a:pt x="1025191" y="2211270"/>
                  <a:pt x="1013361" y="2241799"/>
                  <a:pt x="997528" y="2299855"/>
                </a:cubicBezTo>
                <a:cubicBezTo>
                  <a:pt x="991332" y="2322574"/>
                  <a:pt x="988782" y="2346140"/>
                  <a:pt x="983674" y="2369128"/>
                </a:cubicBezTo>
                <a:cubicBezTo>
                  <a:pt x="944528" y="2545284"/>
                  <a:pt x="997767" y="2284810"/>
                  <a:pt x="955964" y="2493819"/>
                </a:cubicBezTo>
                <a:cubicBezTo>
                  <a:pt x="960582" y="2507673"/>
                  <a:pt x="955563" y="2532214"/>
                  <a:pt x="969819" y="2535382"/>
                </a:cubicBezTo>
                <a:cubicBezTo>
                  <a:pt x="1055801" y="2554489"/>
                  <a:pt x="1080493" y="2521650"/>
                  <a:pt x="1136074" y="2479964"/>
                </a:cubicBezTo>
                <a:cubicBezTo>
                  <a:pt x="1159835" y="2361152"/>
                  <a:pt x="1157060" y="2428728"/>
                  <a:pt x="1108364" y="2258291"/>
                </a:cubicBezTo>
                <a:cubicBezTo>
                  <a:pt x="1104352" y="2244249"/>
                  <a:pt x="1103633" y="2228132"/>
                  <a:pt x="1094510" y="2216728"/>
                </a:cubicBezTo>
                <a:cubicBezTo>
                  <a:pt x="1084108" y="2203726"/>
                  <a:pt x="1066801" y="2198255"/>
                  <a:pt x="1052946" y="2189019"/>
                </a:cubicBezTo>
                <a:cubicBezTo>
                  <a:pt x="1025237" y="2193637"/>
                  <a:pt x="991147" y="2184592"/>
                  <a:pt x="969819" y="2202873"/>
                </a:cubicBezTo>
                <a:cubicBezTo>
                  <a:pt x="951940" y="2218198"/>
                  <a:pt x="961675" y="2249301"/>
                  <a:pt x="955964" y="2272146"/>
                </a:cubicBezTo>
                <a:cubicBezTo>
                  <a:pt x="952422" y="2286314"/>
                  <a:pt x="945278" y="2299454"/>
                  <a:pt x="942110" y="2313710"/>
                </a:cubicBezTo>
                <a:cubicBezTo>
                  <a:pt x="936016" y="2341132"/>
                  <a:pt x="933280" y="2369199"/>
                  <a:pt x="928255" y="2396837"/>
                </a:cubicBezTo>
                <a:cubicBezTo>
                  <a:pt x="924043" y="2420005"/>
                  <a:pt x="919019" y="2443019"/>
                  <a:pt x="914401" y="2466110"/>
                </a:cubicBezTo>
                <a:cubicBezTo>
                  <a:pt x="919019" y="2507673"/>
                  <a:pt x="909553" y="2553396"/>
                  <a:pt x="928255" y="2590800"/>
                </a:cubicBezTo>
                <a:cubicBezTo>
                  <a:pt x="938786" y="2611862"/>
                  <a:pt x="942110" y="2545076"/>
                  <a:pt x="942110" y="2521528"/>
                </a:cubicBezTo>
                <a:cubicBezTo>
                  <a:pt x="942110" y="2465918"/>
                  <a:pt x="955426" y="2403793"/>
                  <a:pt x="928255" y="2355273"/>
                </a:cubicBezTo>
                <a:cubicBezTo>
                  <a:pt x="886770" y="2281194"/>
                  <a:pt x="808182" y="2235200"/>
                  <a:pt x="748146" y="2175164"/>
                </a:cubicBezTo>
                <a:cubicBezTo>
                  <a:pt x="680379" y="2107397"/>
                  <a:pt x="664558" y="2080708"/>
                  <a:pt x="581892" y="2036619"/>
                </a:cubicBezTo>
                <a:cubicBezTo>
                  <a:pt x="405396" y="1942487"/>
                  <a:pt x="516478" y="2012825"/>
                  <a:pt x="374074" y="1953491"/>
                </a:cubicBezTo>
                <a:cubicBezTo>
                  <a:pt x="181676" y="1873326"/>
                  <a:pt x="365688" y="1936843"/>
                  <a:pt x="249383" y="1898073"/>
                </a:cubicBezTo>
                <a:cubicBezTo>
                  <a:pt x="192802" y="2039528"/>
                  <a:pt x="235528" y="1903146"/>
                  <a:pt x="235528" y="2147455"/>
                </a:cubicBezTo>
                <a:cubicBezTo>
                  <a:pt x="235528" y="2171003"/>
                  <a:pt x="229121" y="2100522"/>
                  <a:pt x="221674" y="2078182"/>
                </a:cubicBezTo>
                <a:cubicBezTo>
                  <a:pt x="131178" y="1806693"/>
                  <a:pt x="223887" y="2152292"/>
                  <a:pt x="152401" y="1884219"/>
                </a:cubicBezTo>
                <a:cubicBezTo>
                  <a:pt x="142589" y="1847422"/>
                  <a:pt x="134885" y="1810075"/>
                  <a:pt x="124692" y="1773382"/>
                </a:cubicBezTo>
                <a:cubicBezTo>
                  <a:pt x="111787" y="1726926"/>
                  <a:pt x="95398" y="1681465"/>
                  <a:pt x="83128" y="1634837"/>
                </a:cubicBezTo>
                <a:cubicBezTo>
                  <a:pt x="13352" y="1369689"/>
                  <a:pt x="102390" y="1651059"/>
                  <a:pt x="13855" y="1385455"/>
                </a:cubicBezTo>
                <a:cubicBezTo>
                  <a:pt x="9237" y="1316182"/>
                  <a:pt x="1" y="1247063"/>
                  <a:pt x="1" y="1177637"/>
                </a:cubicBezTo>
                <a:cubicBezTo>
                  <a:pt x="1" y="1163033"/>
                  <a:pt x="0" y="1140691"/>
                  <a:pt x="13855" y="1136073"/>
                </a:cubicBezTo>
                <a:cubicBezTo>
                  <a:pt x="36195" y="1128626"/>
                  <a:pt x="60037" y="1145310"/>
                  <a:pt x="83128" y="1149928"/>
                </a:cubicBezTo>
                <a:cubicBezTo>
                  <a:pt x="228729" y="1295529"/>
                  <a:pt x="161919" y="1237900"/>
                  <a:pt x="277092" y="1330037"/>
                </a:cubicBezTo>
                <a:cubicBezTo>
                  <a:pt x="324776" y="1413485"/>
                  <a:pt x="333502" y="1441865"/>
                  <a:pt x="401783" y="1510146"/>
                </a:cubicBezTo>
                <a:cubicBezTo>
                  <a:pt x="422693" y="1531056"/>
                  <a:pt x="446650" y="1548866"/>
                  <a:pt x="471055" y="1565564"/>
                </a:cubicBezTo>
                <a:cubicBezTo>
                  <a:pt x="534490" y="1608967"/>
                  <a:pt x="593280" y="1662663"/>
                  <a:pt x="665019" y="1690255"/>
                </a:cubicBezTo>
                <a:cubicBezTo>
                  <a:pt x="862900" y="1766363"/>
                  <a:pt x="782725" y="1743928"/>
                  <a:pt x="900546" y="1773382"/>
                </a:cubicBezTo>
                <a:cubicBezTo>
                  <a:pt x="942110" y="1768764"/>
                  <a:pt x="988416" y="1779355"/>
                  <a:pt x="1025237" y="1759528"/>
                </a:cubicBezTo>
                <a:cubicBezTo>
                  <a:pt x="1054559" y="1743739"/>
                  <a:pt x="1068700" y="1707483"/>
                  <a:pt x="1080655" y="1676400"/>
                </a:cubicBezTo>
                <a:cubicBezTo>
                  <a:pt x="1092378" y="1645921"/>
                  <a:pt x="1089545" y="1611695"/>
                  <a:pt x="1094510" y="1579419"/>
                </a:cubicBezTo>
                <a:cubicBezTo>
                  <a:pt x="1098782" y="1551654"/>
                  <a:pt x="1103746" y="1524000"/>
                  <a:pt x="1108364" y="1496291"/>
                </a:cubicBezTo>
                <a:cubicBezTo>
                  <a:pt x="1096940" y="1382052"/>
                  <a:pt x="1112914" y="1043637"/>
                  <a:pt x="983674" y="914400"/>
                </a:cubicBezTo>
                <a:lnTo>
                  <a:pt x="942110" y="872837"/>
                </a:lnTo>
                <a:cubicBezTo>
                  <a:pt x="920783" y="1000796"/>
                  <a:pt x="918906" y="972030"/>
                  <a:pt x="942110" y="1149928"/>
                </a:cubicBezTo>
                <a:cubicBezTo>
                  <a:pt x="947617" y="1192148"/>
                  <a:pt x="961469" y="1232868"/>
                  <a:pt x="969819" y="1274619"/>
                </a:cubicBezTo>
                <a:cubicBezTo>
                  <a:pt x="975328" y="1302165"/>
                  <a:pt x="980190" y="1329872"/>
                  <a:pt x="983674" y="1357746"/>
                </a:cubicBezTo>
                <a:cubicBezTo>
                  <a:pt x="999624" y="1485344"/>
                  <a:pt x="986189" y="1463530"/>
                  <a:pt x="1011383" y="1551710"/>
                </a:cubicBezTo>
                <a:cubicBezTo>
                  <a:pt x="1019246" y="1579231"/>
                  <a:pt x="1029971" y="1615144"/>
                  <a:pt x="1052946" y="1634837"/>
                </a:cubicBezTo>
                <a:cubicBezTo>
                  <a:pt x="1073392" y="1652362"/>
                  <a:pt x="1099128" y="1662546"/>
                  <a:pt x="1122219" y="1676400"/>
                </a:cubicBezTo>
                <a:cubicBezTo>
                  <a:pt x="1241163" y="1636752"/>
                  <a:pt x="1279409" y="1651541"/>
                  <a:pt x="1343892" y="1565564"/>
                </a:cubicBezTo>
                <a:cubicBezTo>
                  <a:pt x="1356284" y="1549042"/>
                  <a:pt x="1362365" y="1528619"/>
                  <a:pt x="1371601" y="1510146"/>
                </a:cubicBezTo>
                <a:cubicBezTo>
                  <a:pt x="1381630" y="1449972"/>
                  <a:pt x="1386398" y="1415852"/>
                  <a:pt x="1399310" y="1357746"/>
                </a:cubicBezTo>
                <a:cubicBezTo>
                  <a:pt x="1403441" y="1339158"/>
                  <a:pt x="1408546" y="1320801"/>
                  <a:pt x="1413164" y="1302328"/>
                </a:cubicBezTo>
                <a:cubicBezTo>
                  <a:pt x="1408546" y="1265382"/>
                  <a:pt x="1421650" y="1221278"/>
                  <a:pt x="1399310" y="1191491"/>
                </a:cubicBezTo>
                <a:cubicBezTo>
                  <a:pt x="1386918" y="1174968"/>
                  <a:pt x="1376245" y="1226786"/>
                  <a:pt x="1371601" y="1246910"/>
                </a:cubicBezTo>
                <a:cubicBezTo>
                  <a:pt x="1362197" y="1287658"/>
                  <a:pt x="1362364" y="1330037"/>
                  <a:pt x="1357746" y="1371600"/>
                </a:cubicBezTo>
                <a:cubicBezTo>
                  <a:pt x="1377106" y="2300868"/>
                  <a:pt x="1283504" y="1796486"/>
                  <a:pt x="1413164" y="2133600"/>
                </a:cubicBezTo>
                <a:cubicBezTo>
                  <a:pt x="1437512" y="2196905"/>
                  <a:pt x="1440512" y="2251048"/>
                  <a:pt x="1496292" y="2299855"/>
                </a:cubicBezTo>
                <a:cubicBezTo>
                  <a:pt x="1510622" y="2312394"/>
                  <a:pt x="1533237" y="2309092"/>
                  <a:pt x="1551710" y="2313710"/>
                </a:cubicBezTo>
                <a:cubicBezTo>
                  <a:pt x="1560946" y="2304473"/>
                  <a:pt x="1572173" y="2296869"/>
                  <a:pt x="1579419" y="2286000"/>
                </a:cubicBezTo>
                <a:cubicBezTo>
                  <a:pt x="1607220" y="2244299"/>
                  <a:pt x="1605150" y="2231240"/>
                  <a:pt x="1620983" y="2189019"/>
                </a:cubicBezTo>
                <a:cubicBezTo>
                  <a:pt x="1629715" y="2165733"/>
                  <a:pt x="1639456" y="2142837"/>
                  <a:pt x="1648692" y="2119746"/>
                </a:cubicBezTo>
                <a:cubicBezTo>
                  <a:pt x="1644074" y="2082801"/>
                  <a:pt x="1632772" y="1971734"/>
                  <a:pt x="1634837" y="2008910"/>
                </a:cubicBezTo>
                <a:cubicBezTo>
                  <a:pt x="1641517" y="2129152"/>
                  <a:pt x="1641376" y="2250576"/>
                  <a:pt x="1662546" y="2369128"/>
                </a:cubicBezTo>
                <a:cubicBezTo>
                  <a:pt x="1665473" y="2385520"/>
                  <a:pt x="1690255" y="2387601"/>
                  <a:pt x="1704110" y="2396837"/>
                </a:cubicBezTo>
                <a:cubicBezTo>
                  <a:pt x="1804044" y="2276918"/>
                  <a:pt x="1744806" y="2356663"/>
                  <a:pt x="1814946" y="2244437"/>
                </a:cubicBezTo>
                <a:cubicBezTo>
                  <a:pt x="1823771" y="2230317"/>
                  <a:pt x="1835208" y="2217766"/>
                  <a:pt x="1842655" y="2202873"/>
                </a:cubicBezTo>
                <a:cubicBezTo>
                  <a:pt x="1849186" y="2189811"/>
                  <a:pt x="1852498" y="2175352"/>
                  <a:pt x="1856510" y="2161310"/>
                </a:cubicBezTo>
                <a:cubicBezTo>
                  <a:pt x="1861741" y="2143001"/>
                  <a:pt x="1880456" y="2089744"/>
                  <a:pt x="1870364" y="2105891"/>
                </a:cubicBezTo>
                <a:cubicBezTo>
                  <a:pt x="1814228" y="2195708"/>
                  <a:pt x="1780566" y="2285284"/>
                  <a:pt x="1745674" y="2382982"/>
                </a:cubicBezTo>
                <a:cubicBezTo>
                  <a:pt x="1735850" y="2410489"/>
                  <a:pt x="1717964" y="2466110"/>
                  <a:pt x="1717964" y="2466110"/>
                </a:cubicBezTo>
                <a:cubicBezTo>
                  <a:pt x="1722582" y="2498437"/>
                  <a:pt x="1708728" y="2540000"/>
                  <a:pt x="1731819" y="2563091"/>
                </a:cubicBezTo>
                <a:cubicBezTo>
                  <a:pt x="1748470" y="2579742"/>
                  <a:pt x="1781930" y="2562924"/>
                  <a:pt x="1801092" y="2549237"/>
                </a:cubicBezTo>
                <a:cubicBezTo>
                  <a:pt x="1817898" y="2537233"/>
                  <a:pt x="1817855" y="2511333"/>
                  <a:pt x="1828801" y="2493819"/>
                </a:cubicBezTo>
                <a:cubicBezTo>
                  <a:pt x="1841039" y="2474238"/>
                  <a:pt x="1856510" y="2456873"/>
                  <a:pt x="1870364" y="2438400"/>
                </a:cubicBezTo>
                <a:cubicBezTo>
                  <a:pt x="1874982" y="2419927"/>
                  <a:pt x="1886736" y="2401856"/>
                  <a:pt x="1884219" y="2382982"/>
                </a:cubicBezTo>
                <a:cubicBezTo>
                  <a:pt x="1854013" y="2156437"/>
                  <a:pt x="1854111" y="2228291"/>
                  <a:pt x="1634837" y="2272146"/>
                </a:cubicBezTo>
                <a:cubicBezTo>
                  <a:pt x="1594782" y="2312202"/>
                  <a:pt x="1571680" y="2332245"/>
                  <a:pt x="1537855" y="2382982"/>
                </a:cubicBezTo>
                <a:cubicBezTo>
                  <a:pt x="1526399" y="2400166"/>
                  <a:pt x="1519382" y="2419927"/>
                  <a:pt x="1510146" y="2438400"/>
                </a:cubicBezTo>
                <a:cubicBezTo>
                  <a:pt x="1471181" y="2594263"/>
                  <a:pt x="1478647" y="2511343"/>
                  <a:pt x="1496292" y="2687782"/>
                </a:cubicBezTo>
                <a:cubicBezTo>
                  <a:pt x="1579464" y="2604610"/>
                  <a:pt x="1591019" y="2622847"/>
                  <a:pt x="1524001" y="2452255"/>
                </a:cubicBezTo>
                <a:cubicBezTo>
                  <a:pt x="1432995" y="2220604"/>
                  <a:pt x="1431348" y="2290330"/>
                  <a:pt x="1302328" y="2161310"/>
                </a:cubicBezTo>
                <a:cubicBezTo>
                  <a:pt x="1272221" y="2131203"/>
                  <a:pt x="1254628" y="2087946"/>
                  <a:pt x="1219201" y="2064328"/>
                </a:cubicBezTo>
                <a:cubicBezTo>
                  <a:pt x="1182747" y="2040025"/>
                  <a:pt x="1135824" y="2037346"/>
                  <a:pt x="1094510" y="2022764"/>
                </a:cubicBezTo>
                <a:cubicBezTo>
                  <a:pt x="938249" y="1967613"/>
                  <a:pt x="1035024" y="1988535"/>
                  <a:pt x="886692" y="1967346"/>
                </a:cubicBezTo>
                <a:cubicBezTo>
                  <a:pt x="831274" y="1976582"/>
                  <a:pt x="770688" y="1969929"/>
                  <a:pt x="720437" y="1995055"/>
                </a:cubicBezTo>
                <a:cubicBezTo>
                  <a:pt x="690651" y="2009948"/>
                  <a:pt x="678974" y="2047945"/>
                  <a:pt x="665019" y="2078182"/>
                </a:cubicBezTo>
                <a:cubicBezTo>
                  <a:pt x="650930" y="2108708"/>
                  <a:pt x="647197" y="2143030"/>
                  <a:pt x="637310" y="2175164"/>
                </a:cubicBezTo>
                <a:cubicBezTo>
                  <a:pt x="628720" y="2203080"/>
                  <a:pt x="618837" y="2230582"/>
                  <a:pt x="609601" y="2258291"/>
                </a:cubicBezTo>
                <a:cubicBezTo>
                  <a:pt x="604983" y="2290618"/>
                  <a:pt x="602150" y="2323252"/>
                  <a:pt x="595746" y="2355273"/>
                </a:cubicBezTo>
                <a:cubicBezTo>
                  <a:pt x="568709" y="2490459"/>
                  <a:pt x="537677" y="2483626"/>
                  <a:pt x="595746" y="2646219"/>
                </a:cubicBezTo>
                <a:cubicBezTo>
                  <a:pt x="600658" y="2659972"/>
                  <a:pt x="623455" y="2655455"/>
                  <a:pt x="637310" y="2660073"/>
                </a:cubicBezTo>
                <a:cubicBezTo>
                  <a:pt x="696645" y="2648207"/>
                  <a:pt x="714187" y="2658020"/>
                  <a:pt x="748146" y="2604655"/>
                </a:cubicBezTo>
                <a:cubicBezTo>
                  <a:pt x="770322" y="2569807"/>
                  <a:pt x="803564" y="2493819"/>
                  <a:pt x="803564" y="2493819"/>
                </a:cubicBezTo>
                <a:cubicBezTo>
                  <a:pt x="808182" y="2466110"/>
                  <a:pt x="820082" y="2438656"/>
                  <a:pt x="817419" y="2410691"/>
                </a:cubicBezTo>
                <a:cubicBezTo>
                  <a:pt x="802849" y="2257703"/>
                  <a:pt x="802537" y="2188332"/>
                  <a:pt x="678874" y="2105891"/>
                </a:cubicBezTo>
                <a:cubicBezTo>
                  <a:pt x="651165" y="2087418"/>
                  <a:pt x="627952" y="2058948"/>
                  <a:pt x="595746" y="2050473"/>
                </a:cubicBezTo>
                <a:cubicBezTo>
                  <a:pt x="537515" y="2035149"/>
                  <a:pt x="475673" y="2041237"/>
                  <a:pt x="415637" y="2036619"/>
                </a:cubicBezTo>
                <a:cubicBezTo>
                  <a:pt x="355601" y="2050473"/>
                  <a:pt x="291362" y="2052126"/>
                  <a:pt x="235528" y="2078182"/>
                </a:cubicBezTo>
                <a:cubicBezTo>
                  <a:pt x="216813" y="2086916"/>
                  <a:pt x="213754" y="2113818"/>
                  <a:pt x="207819" y="2133600"/>
                </a:cubicBezTo>
                <a:cubicBezTo>
                  <a:pt x="199747" y="2160507"/>
                  <a:pt x="200777" y="2189475"/>
                  <a:pt x="193964" y="2216728"/>
                </a:cubicBezTo>
                <a:cubicBezTo>
                  <a:pt x="186880" y="2245064"/>
                  <a:pt x="175491" y="2272146"/>
                  <a:pt x="166255" y="2299855"/>
                </a:cubicBezTo>
                <a:cubicBezTo>
                  <a:pt x="156386" y="2487366"/>
                  <a:pt x="200220" y="2653701"/>
                  <a:pt x="124692" y="2521528"/>
                </a:cubicBezTo>
                <a:cubicBezTo>
                  <a:pt x="114445" y="2503596"/>
                  <a:pt x="110424" y="2481791"/>
                  <a:pt x="96983" y="2466110"/>
                </a:cubicBezTo>
                <a:cubicBezTo>
                  <a:pt x="81955" y="2448578"/>
                  <a:pt x="60037" y="2438401"/>
                  <a:pt x="41564" y="2424546"/>
                </a:cubicBezTo>
                <a:cubicBezTo>
                  <a:pt x="32328" y="2438401"/>
                  <a:pt x="14730" y="2449482"/>
                  <a:pt x="13855" y="2466110"/>
                </a:cubicBezTo>
                <a:cubicBezTo>
                  <a:pt x="1515" y="2700581"/>
                  <a:pt x="15352" y="2623998"/>
                  <a:pt x="55419" y="2770910"/>
                </a:cubicBezTo>
                <a:cubicBezTo>
                  <a:pt x="83074" y="2872312"/>
                  <a:pt x="48763" y="2809415"/>
                  <a:pt x="96983" y="2881746"/>
                </a:cubicBezTo>
                <a:cubicBezTo>
                  <a:pt x="97920" y="2884556"/>
                  <a:pt x="119417" y="2977406"/>
                  <a:pt x="152401" y="2951019"/>
                </a:cubicBezTo>
                <a:cubicBezTo>
                  <a:pt x="175209" y="2932773"/>
                  <a:pt x="170874" y="2895600"/>
                  <a:pt x="180110" y="2867891"/>
                </a:cubicBezTo>
                <a:cubicBezTo>
                  <a:pt x="189346" y="2840182"/>
                  <a:pt x="200735" y="2813100"/>
                  <a:pt x="207819" y="2784764"/>
                </a:cubicBezTo>
                <a:cubicBezTo>
                  <a:pt x="212437" y="2766291"/>
                  <a:pt x="209779" y="2744215"/>
                  <a:pt x="221674" y="2729346"/>
                </a:cubicBezTo>
                <a:cubicBezTo>
                  <a:pt x="230797" y="2717942"/>
                  <a:pt x="249383" y="2720109"/>
                  <a:pt x="263237" y="2715491"/>
                </a:cubicBezTo>
                <a:cubicBezTo>
                  <a:pt x="440292" y="2737624"/>
                  <a:pt x="455420" y="2750480"/>
                  <a:pt x="692728" y="2673928"/>
                </a:cubicBezTo>
                <a:cubicBezTo>
                  <a:pt x="756217" y="2653447"/>
                  <a:pt x="883465" y="2509701"/>
                  <a:pt x="914401" y="2466110"/>
                </a:cubicBezTo>
                <a:cubicBezTo>
                  <a:pt x="984098" y="2367901"/>
                  <a:pt x="1067208" y="2274487"/>
                  <a:pt x="1108364" y="2161310"/>
                </a:cubicBezTo>
                <a:cubicBezTo>
                  <a:pt x="1126837" y="2110510"/>
                  <a:pt x="1143708" y="2059098"/>
                  <a:pt x="1163783" y="2008910"/>
                </a:cubicBezTo>
                <a:cubicBezTo>
                  <a:pt x="1250122" y="1793064"/>
                  <a:pt x="1193943" y="1972623"/>
                  <a:pt x="1246910" y="1787237"/>
                </a:cubicBezTo>
                <a:cubicBezTo>
                  <a:pt x="1242292" y="1704110"/>
                  <a:pt x="1251506" y="1619040"/>
                  <a:pt x="1233055" y="1537855"/>
                </a:cubicBezTo>
                <a:cubicBezTo>
                  <a:pt x="1227265" y="1512380"/>
                  <a:pt x="1203340" y="1487110"/>
                  <a:pt x="1177637" y="1482437"/>
                </a:cubicBezTo>
                <a:cubicBezTo>
                  <a:pt x="1144558" y="1476423"/>
                  <a:pt x="1112982" y="1500910"/>
                  <a:pt x="1080655" y="1510146"/>
                </a:cubicBezTo>
                <a:cubicBezTo>
                  <a:pt x="1076037" y="1528619"/>
                  <a:pt x="1073308" y="1547669"/>
                  <a:pt x="1066801" y="1565564"/>
                </a:cubicBezTo>
                <a:cubicBezTo>
                  <a:pt x="1054782" y="1598618"/>
                  <a:pt x="1035580" y="1628930"/>
                  <a:pt x="1025237" y="1662546"/>
                </a:cubicBezTo>
                <a:cubicBezTo>
                  <a:pt x="1010890" y="1709174"/>
                  <a:pt x="999595" y="1875339"/>
                  <a:pt x="997528" y="1898073"/>
                </a:cubicBezTo>
                <a:cubicBezTo>
                  <a:pt x="1006764" y="1935019"/>
                  <a:pt x="991175" y="1991879"/>
                  <a:pt x="1025237" y="2008910"/>
                </a:cubicBezTo>
                <a:cubicBezTo>
                  <a:pt x="1102391" y="2047487"/>
                  <a:pt x="1191097" y="1955835"/>
                  <a:pt x="1246910" y="1925782"/>
                </a:cubicBezTo>
                <a:cubicBezTo>
                  <a:pt x="1277877" y="1909108"/>
                  <a:pt x="1311565" y="1898073"/>
                  <a:pt x="1343892" y="1884219"/>
                </a:cubicBezTo>
                <a:cubicBezTo>
                  <a:pt x="1415907" y="1821206"/>
                  <a:pt x="1503182" y="1749178"/>
                  <a:pt x="1565564" y="1676400"/>
                </a:cubicBezTo>
                <a:cubicBezTo>
                  <a:pt x="1587237" y="1651115"/>
                  <a:pt x="1602510" y="1620982"/>
                  <a:pt x="1620983" y="1593273"/>
                </a:cubicBezTo>
                <a:cubicBezTo>
                  <a:pt x="1630219" y="1560946"/>
                  <a:pt x="1642496" y="1529336"/>
                  <a:pt x="1648692" y="1496291"/>
                </a:cubicBezTo>
                <a:cubicBezTo>
                  <a:pt x="1674607" y="1358074"/>
                  <a:pt x="1666147" y="1133456"/>
                  <a:pt x="1648692" y="1025237"/>
                </a:cubicBezTo>
                <a:cubicBezTo>
                  <a:pt x="1643389" y="992360"/>
                  <a:pt x="1614593" y="967693"/>
                  <a:pt x="1593274" y="942110"/>
                </a:cubicBezTo>
                <a:cubicBezTo>
                  <a:pt x="1568187" y="912006"/>
                  <a:pt x="1510146" y="858982"/>
                  <a:pt x="1510146" y="858982"/>
                </a:cubicBezTo>
                <a:cubicBezTo>
                  <a:pt x="1500910" y="886691"/>
                  <a:pt x="1484152" y="912952"/>
                  <a:pt x="1482437" y="942110"/>
                </a:cubicBezTo>
                <a:cubicBezTo>
                  <a:pt x="1476344" y="1045701"/>
                  <a:pt x="1482314" y="1076976"/>
                  <a:pt x="1524001" y="1149928"/>
                </a:cubicBezTo>
                <a:cubicBezTo>
                  <a:pt x="1532262" y="1164385"/>
                  <a:pt x="1538708" y="1181089"/>
                  <a:pt x="1551710" y="1191491"/>
                </a:cubicBezTo>
                <a:cubicBezTo>
                  <a:pt x="1563114" y="1200614"/>
                  <a:pt x="1579419" y="1200728"/>
                  <a:pt x="1593274" y="1205346"/>
                </a:cubicBezTo>
                <a:cubicBezTo>
                  <a:pt x="1602510" y="1177637"/>
                  <a:pt x="1613298" y="1150398"/>
                  <a:pt x="1620983" y="1122219"/>
                </a:cubicBezTo>
                <a:cubicBezTo>
                  <a:pt x="1627179" y="1099500"/>
                  <a:pt x="1636515" y="1076434"/>
                  <a:pt x="1634837" y="1052946"/>
                </a:cubicBezTo>
                <a:cubicBezTo>
                  <a:pt x="1614653" y="770378"/>
                  <a:pt x="1651724" y="613847"/>
                  <a:pt x="1510146" y="415637"/>
                </a:cubicBezTo>
                <a:cubicBezTo>
                  <a:pt x="1466436" y="354443"/>
                  <a:pt x="1328053" y="149649"/>
                  <a:pt x="1219201" y="83128"/>
                </a:cubicBezTo>
                <a:cubicBezTo>
                  <a:pt x="1166332" y="50819"/>
                  <a:pt x="1052946" y="0"/>
                  <a:pt x="1052946" y="0"/>
                </a:cubicBezTo>
                <a:cubicBezTo>
                  <a:pt x="983673" y="13855"/>
                  <a:pt x="910451" y="14666"/>
                  <a:pt x="845128" y="41564"/>
                </a:cubicBezTo>
                <a:cubicBezTo>
                  <a:pt x="826031" y="49428"/>
                  <a:pt x="823950" y="77389"/>
                  <a:pt x="817419" y="96982"/>
                </a:cubicBezTo>
                <a:cubicBezTo>
                  <a:pt x="805376" y="133110"/>
                  <a:pt x="798946" y="170873"/>
                  <a:pt x="789710" y="207819"/>
                </a:cubicBezTo>
                <a:cubicBezTo>
                  <a:pt x="803565" y="346364"/>
                  <a:pt x="811016" y="485700"/>
                  <a:pt x="831274" y="623455"/>
                </a:cubicBezTo>
                <a:cubicBezTo>
                  <a:pt x="834279" y="643888"/>
                  <a:pt x="839390" y="672342"/>
                  <a:pt x="858983" y="678873"/>
                </a:cubicBezTo>
                <a:cubicBezTo>
                  <a:pt x="878576" y="685404"/>
                  <a:pt x="895928" y="660400"/>
                  <a:pt x="914401" y="651164"/>
                </a:cubicBezTo>
                <a:cubicBezTo>
                  <a:pt x="941008" y="584645"/>
                  <a:pt x="955964" y="563083"/>
                  <a:pt x="955964" y="484910"/>
                </a:cubicBezTo>
                <a:cubicBezTo>
                  <a:pt x="955964" y="443091"/>
                  <a:pt x="933908" y="319212"/>
                  <a:pt x="942110" y="360219"/>
                </a:cubicBezTo>
                <a:cubicBezTo>
                  <a:pt x="954919" y="424261"/>
                  <a:pt x="957011" y="490140"/>
                  <a:pt x="969819" y="554182"/>
                </a:cubicBezTo>
                <a:cubicBezTo>
                  <a:pt x="987551" y="642841"/>
                  <a:pt x="1010764" y="649926"/>
                  <a:pt x="1052946" y="734291"/>
                </a:cubicBezTo>
                <a:cubicBezTo>
                  <a:pt x="1064068" y="756535"/>
                  <a:pt x="1071923" y="780278"/>
                  <a:pt x="1080655" y="803564"/>
                </a:cubicBezTo>
                <a:cubicBezTo>
                  <a:pt x="1081431" y="805634"/>
                  <a:pt x="1110042" y="912724"/>
                  <a:pt x="1136074" y="886691"/>
                </a:cubicBezTo>
                <a:cubicBezTo>
                  <a:pt x="1150678" y="872086"/>
                  <a:pt x="1124230" y="844495"/>
                  <a:pt x="1108364" y="831273"/>
                </a:cubicBezTo>
                <a:cubicBezTo>
                  <a:pt x="1093736" y="819083"/>
                  <a:pt x="1071419" y="822037"/>
                  <a:pt x="1052946" y="817419"/>
                </a:cubicBezTo>
                <a:cubicBezTo>
                  <a:pt x="971197" y="776544"/>
                  <a:pt x="964513" y="757806"/>
                  <a:pt x="845128" y="831273"/>
                </a:cubicBezTo>
                <a:cubicBezTo>
                  <a:pt x="823947" y="844307"/>
                  <a:pt x="826655" y="877455"/>
                  <a:pt x="817419" y="900546"/>
                </a:cubicBezTo>
                <a:cubicBezTo>
                  <a:pt x="812801" y="965201"/>
                  <a:pt x="803564" y="1029691"/>
                  <a:pt x="803564" y="1094510"/>
                </a:cubicBezTo>
                <a:cubicBezTo>
                  <a:pt x="803564" y="1493110"/>
                  <a:pt x="752775" y="1551696"/>
                  <a:pt x="845128" y="1413164"/>
                </a:cubicBezTo>
                <a:cubicBezTo>
                  <a:pt x="835892" y="1334655"/>
                  <a:pt x="838576" y="1253804"/>
                  <a:pt x="817419" y="1177637"/>
                </a:cubicBezTo>
                <a:cubicBezTo>
                  <a:pt x="813510" y="1163566"/>
                  <a:pt x="784978" y="1152378"/>
                  <a:pt x="775855" y="1163782"/>
                </a:cubicBezTo>
                <a:cubicBezTo>
                  <a:pt x="758306" y="1185718"/>
                  <a:pt x="766619" y="1219201"/>
                  <a:pt x="762001" y="1246910"/>
                </a:cubicBezTo>
                <a:cubicBezTo>
                  <a:pt x="766619" y="1283855"/>
                  <a:pt x="769195" y="1321114"/>
                  <a:pt x="775855" y="1357746"/>
                </a:cubicBezTo>
                <a:cubicBezTo>
                  <a:pt x="778467" y="1372115"/>
                  <a:pt x="786542" y="1385054"/>
                  <a:pt x="789710" y="1399310"/>
                </a:cubicBezTo>
                <a:cubicBezTo>
                  <a:pt x="795804" y="1426732"/>
                  <a:pt x="798055" y="1454891"/>
                  <a:pt x="803564" y="1482437"/>
                </a:cubicBezTo>
                <a:cubicBezTo>
                  <a:pt x="807298" y="1501108"/>
                  <a:pt x="817419" y="1537855"/>
                  <a:pt x="817419" y="153785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28" name="Straight Arrow Connector 27"/>
          <p:cNvCxnSpPr/>
          <p:nvPr/>
        </p:nvCxnSpPr>
        <p:spPr>
          <a:xfrm>
            <a:off x="7467600" y="2286000"/>
            <a:ext cx="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5600" y="1828800"/>
            <a:ext cx="1600200" cy="523220"/>
          </a:xfrm>
          <a:prstGeom prst="rect">
            <a:avLst/>
          </a:prstGeom>
          <a:noFill/>
        </p:spPr>
        <p:txBody>
          <a:bodyPr wrap="square" rtlCol="0">
            <a:spAutoFit/>
          </a:bodyPr>
          <a:lstStyle/>
          <a:p>
            <a:r>
              <a:rPr lang="en-US" sz="2800" b="1" dirty="0">
                <a:solidFill>
                  <a:srgbClr val="FF0000"/>
                </a:solidFill>
              </a:rPr>
              <a:t>nutrients</a:t>
            </a:r>
          </a:p>
        </p:txBody>
      </p:sp>
      <p:sp>
        <p:nvSpPr>
          <p:cNvPr id="7" name="TextBox 6">
            <a:extLst>
              <a:ext uri="{FF2B5EF4-FFF2-40B4-BE49-F238E27FC236}">
                <a16:creationId xmlns:a16="http://schemas.microsoft.com/office/drawing/2014/main" id="{D29770A1-84A6-485B-8A79-B531D2F6D92D}"/>
              </a:ext>
            </a:extLst>
          </p:cNvPr>
          <p:cNvSpPr txBox="1"/>
          <p:nvPr/>
        </p:nvSpPr>
        <p:spPr>
          <a:xfrm>
            <a:off x="2667000" y="3920836"/>
            <a:ext cx="1600200" cy="523220"/>
          </a:xfrm>
          <a:prstGeom prst="rect">
            <a:avLst/>
          </a:prstGeom>
          <a:noFill/>
        </p:spPr>
        <p:txBody>
          <a:bodyPr wrap="square" rtlCol="0">
            <a:spAutoFit/>
          </a:bodyPr>
          <a:lstStyle/>
          <a:p>
            <a:r>
              <a:rPr lang="en-US" sz="2800" b="1" dirty="0">
                <a:solidFill>
                  <a:srgbClr val="FF0000"/>
                </a:solidFill>
              </a:rPr>
              <a:t>pathogen</a:t>
            </a:r>
          </a:p>
        </p:txBody>
      </p:sp>
      <p:pic>
        <p:nvPicPr>
          <p:cNvPr id="8" name="Picture 7">
            <a:extLst>
              <a:ext uri="{FF2B5EF4-FFF2-40B4-BE49-F238E27FC236}">
                <a16:creationId xmlns:a16="http://schemas.microsoft.com/office/drawing/2014/main" id="{1AF3090D-EB9C-4699-B03B-7CFDA36A65BB}"/>
              </a:ext>
            </a:extLst>
          </p:cNvPr>
          <p:cNvPicPr>
            <a:picLocks noChangeAspect="1"/>
          </p:cNvPicPr>
          <p:nvPr/>
        </p:nvPicPr>
        <p:blipFill>
          <a:blip r:embed="rId4"/>
          <a:stretch>
            <a:fillRect/>
          </a:stretch>
        </p:blipFill>
        <p:spPr>
          <a:xfrm rot="20089671">
            <a:off x="3602397" y="4403520"/>
            <a:ext cx="713294" cy="10425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owner\AppData\Local\Microsoft\Windows\INetCache\IE\GO4NQUYS\the_wa_ladder[1].jpg"/>
          <p:cNvPicPr>
            <a:picLocks noChangeAspect="1" noChangeArrowheads="1"/>
          </p:cNvPicPr>
          <p:nvPr/>
        </p:nvPicPr>
        <p:blipFill>
          <a:blip r:embed="rId2" cstate="print"/>
          <a:srcRect/>
          <a:stretch>
            <a:fillRect/>
          </a:stretch>
        </p:blipFill>
        <p:spPr bwMode="auto">
          <a:xfrm flipH="1">
            <a:off x="3581400" y="1981200"/>
            <a:ext cx="2819400" cy="4343400"/>
          </a:xfrm>
          <a:prstGeom prst="rect">
            <a:avLst/>
          </a:prstGeom>
          <a:noFill/>
        </p:spPr>
      </p:pic>
      <p:sp>
        <p:nvSpPr>
          <p:cNvPr id="2" name="Title 1"/>
          <p:cNvSpPr>
            <a:spLocks noGrp="1"/>
          </p:cNvSpPr>
          <p:nvPr>
            <p:ph type="title"/>
          </p:nvPr>
        </p:nvSpPr>
        <p:spPr/>
        <p:txBody>
          <a:bodyPr>
            <a:normAutofit fontScale="90000"/>
          </a:bodyPr>
          <a:lstStyle/>
          <a:p>
            <a:r>
              <a:rPr lang="en-US" dirty="0"/>
              <a:t>They don’t really have ladders.</a:t>
            </a:r>
            <a:br>
              <a:rPr lang="en-US" dirty="0"/>
            </a:br>
            <a:r>
              <a:rPr lang="en-US" dirty="0"/>
              <a:t>But they do have:</a:t>
            </a:r>
          </a:p>
        </p:txBody>
      </p:sp>
      <p:sp>
        <p:nvSpPr>
          <p:cNvPr id="3" name="Rectangle 2"/>
          <p:cNvSpPr/>
          <p:nvPr/>
        </p:nvSpPr>
        <p:spPr>
          <a:xfrm>
            <a:off x="5334000" y="2286000"/>
            <a:ext cx="838200" cy="3886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9600" y="5181600"/>
            <a:ext cx="685800" cy="990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90600" y="53340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90600" y="5334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flipH="1">
            <a:off x="3657600" y="4953000"/>
            <a:ext cx="914400" cy="121023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flipH="1">
            <a:off x="1371600" y="5334000"/>
            <a:ext cx="685800" cy="9144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057400" y="5257800"/>
            <a:ext cx="647700" cy="9144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2667000" y="5334000"/>
            <a:ext cx="647700" cy="914400"/>
          </a:xfrm>
          <a:prstGeom prst="rect">
            <a:avLst/>
          </a:prstGeom>
          <a:noFill/>
          <a:ln w="9525">
            <a:noFill/>
            <a:miter lim="800000"/>
            <a:headEnd/>
            <a:tailEnd/>
          </a:ln>
        </p:spPr>
      </p:pic>
      <p:sp>
        <p:nvSpPr>
          <p:cNvPr id="14" name="Freeform 13"/>
          <p:cNvSpPr/>
          <p:nvPr/>
        </p:nvSpPr>
        <p:spPr>
          <a:xfrm>
            <a:off x="928255" y="5572495"/>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600200" y="5715000"/>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743200" y="5715000"/>
            <a:ext cx="434438" cy="155963"/>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133600" y="5715000"/>
            <a:ext cx="290945" cy="142505"/>
          </a:xfrm>
          <a:custGeom>
            <a:avLst/>
            <a:gdLst>
              <a:gd name="connsiteX0" fmla="*/ 0 w 434438"/>
              <a:gd name="connsiteY0" fmla="*/ 135578 h 155963"/>
              <a:gd name="connsiteX1" fmla="*/ 41563 w 434438"/>
              <a:gd name="connsiteY1" fmla="*/ 149432 h 155963"/>
              <a:gd name="connsiteX2" fmla="*/ 55418 w 434438"/>
              <a:gd name="connsiteY2" fmla="*/ 107869 h 155963"/>
              <a:gd name="connsiteX3" fmla="*/ 69272 w 434438"/>
              <a:gd name="connsiteY3" fmla="*/ 52450 h 155963"/>
              <a:gd name="connsiteX4" fmla="*/ 110836 w 434438"/>
              <a:gd name="connsiteY4" fmla="*/ 38596 h 155963"/>
              <a:gd name="connsiteX5" fmla="*/ 138545 w 434438"/>
              <a:gd name="connsiteY5" fmla="*/ 80160 h 155963"/>
              <a:gd name="connsiteX6" fmla="*/ 152400 w 434438"/>
              <a:gd name="connsiteY6" fmla="*/ 121723 h 155963"/>
              <a:gd name="connsiteX7" fmla="*/ 193963 w 434438"/>
              <a:gd name="connsiteY7" fmla="*/ 149432 h 155963"/>
              <a:gd name="connsiteX8" fmla="*/ 207818 w 434438"/>
              <a:gd name="connsiteY8" fmla="*/ 38596 h 155963"/>
              <a:gd name="connsiteX9" fmla="*/ 290945 w 434438"/>
              <a:gd name="connsiteY9" fmla="*/ 80160 h 155963"/>
              <a:gd name="connsiteX10" fmla="*/ 318654 w 434438"/>
              <a:gd name="connsiteY10" fmla="*/ 38596 h 155963"/>
              <a:gd name="connsiteX11" fmla="*/ 360218 w 434438"/>
              <a:gd name="connsiteY11" fmla="*/ 66305 h 1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438" h="155963">
                <a:moveTo>
                  <a:pt x="0" y="135578"/>
                </a:moveTo>
                <a:cubicBezTo>
                  <a:pt x="13854" y="140196"/>
                  <a:pt x="28501" y="155963"/>
                  <a:pt x="41563" y="149432"/>
                </a:cubicBezTo>
                <a:cubicBezTo>
                  <a:pt x="54625" y="142901"/>
                  <a:pt x="51406" y="121911"/>
                  <a:pt x="55418" y="107869"/>
                </a:cubicBezTo>
                <a:cubicBezTo>
                  <a:pt x="60649" y="89560"/>
                  <a:pt x="57377" y="67319"/>
                  <a:pt x="69272" y="52450"/>
                </a:cubicBezTo>
                <a:cubicBezTo>
                  <a:pt x="78395" y="41046"/>
                  <a:pt x="96981" y="43214"/>
                  <a:pt x="110836" y="38596"/>
                </a:cubicBezTo>
                <a:cubicBezTo>
                  <a:pt x="120072" y="52451"/>
                  <a:pt x="131098" y="65267"/>
                  <a:pt x="138545" y="80160"/>
                </a:cubicBezTo>
                <a:cubicBezTo>
                  <a:pt x="145076" y="93222"/>
                  <a:pt x="143277" y="110319"/>
                  <a:pt x="152400" y="121723"/>
                </a:cubicBezTo>
                <a:cubicBezTo>
                  <a:pt x="162802" y="134725"/>
                  <a:pt x="180109" y="140196"/>
                  <a:pt x="193963" y="149432"/>
                </a:cubicBezTo>
                <a:cubicBezTo>
                  <a:pt x="198581" y="112487"/>
                  <a:pt x="186177" y="68894"/>
                  <a:pt x="207818" y="38596"/>
                </a:cubicBezTo>
                <a:cubicBezTo>
                  <a:pt x="229097" y="8805"/>
                  <a:pt x="281885" y="71100"/>
                  <a:pt x="290945" y="80160"/>
                </a:cubicBezTo>
                <a:cubicBezTo>
                  <a:pt x="300181" y="66305"/>
                  <a:pt x="302857" y="43862"/>
                  <a:pt x="318654" y="38596"/>
                </a:cubicBezTo>
                <a:cubicBezTo>
                  <a:pt x="434438" y="0"/>
                  <a:pt x="369003" y="57519"/>
                  <a:pt x="360218" y="6630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191000" y="5486400"/>
            <a:ext cx="456409" cy="143164"/>
          </a:xfrm>
          <a:custGeom>
            <a:avLst/>
            <a:gdLst>
              <a:gd name="connsiteX0" fmla="*/ 0 w 456409"/>
              <a:gd name="connsiteY0" fmla="*/ 0 h 143164"/>
              <a:gd name="connsiteX1" fmla="*/ 69273 w 456409"/>
              <a:gd name="connsiteY1" fmla="*/ 83127 h 143164"/>
              <a:gd name="connsiteX2" fmla="*/ 110836 w 456409"/>
              <a:gd name="connsiteY2" fmla="*/ 96982 h 143164"/>
              <a:gd name="connsiteX3" fmla="*/ 221673 w 456409"/>
              <a:gd name="connsiteY3" fmla="*/ 124691 h 143164"/>
              <a:gd name="connsiteX4" fmla="*/ 415636 w 456409"/>
              <a:gd name="connsiteY4" fmla="*/ 96982 h 143164"/>
              <a:gd name="connsiteX5" fmla="*/ 415636 w 456409"/>
              <a:gd name="connsiteY5" fmla="*/ 69272 h 14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409" h="143164">
                <a:moveTo>
                  <a:pt x="0" y="0"/>
                </a:moveTo>
                <a:cubicBezTo>
                  <a:pt x="20447" y="30669"/>
                  <a:pt x="37270" y="61791"/>
                  <a:pt x="69273" y="83127"/>
                </a:cubicBezTo>
                <a:cubicBezTo>
                  <a:pt x="81424" y="91228"/>
                  <a:pt x="96668" y="93440"/>
                  <a:pt x="110836" y="96982"/>
                </a:cubicBezTo>
                <a:lnTo>
                  <a:pt x="221673" y="124691"/>
                </a:lnTo>
                <a:cubicBezTo>
                  <a:pt x="286327" y="115455"/>
                  <a:pt x="369454" y="143164"/>
                  <a:pt x="415636" y="96982"/>
                </a:cubicBezTo>
                <a:cubicBezTo>
                  <a:pt x="449877" y="62741"/>
                  <a:pt x="456409" y="69272"/>
                  <a:pt x="415636" y="6927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5400000">
            <a:off x="4108966" y="3998268"/>
            <a:ext cx="3276600" cy="461665"/>
          </a:xfrm>
          <a:prstGeom prst="rect">
            <a:avLst/>
          </a:prstGeom>
          <a:noFill/>
        </p:spPr>
        <p:txBody>
          <a:bodyPr wrap="square" rtlCol="0">
            <a:spAutoFit/>
          </a:bodyPr>
          <a:lstStyle/>
          <a:p>
            <a:r>
              <a:rPr lang="en-US" sz="2400" dirty="0"/>
              <a:t>Constitutive defenses</a:t>
            </a:r>
          </a:p>
        </p:txBody>
      </p:sp>
      <p:sp>
        <p:nvSpPr>
          <p:cNvPr id="25" name="Freeform 24"/>
          <p:cNvSpPr/>
          <p:nvPr/>
        </p:nvSpPr>
        <p:spPr>
          <a:xfrm>
            <a:off x="6649089" y="3920836"/>
            <a:ext cx="1497384" cy="2147455"/>
          </a:xfrm>
          <a:custGeom>
            <a:avLst/>
            <a:gdLst>
              <a:gd name="connsiteX0" fmla="*/ 208911 w 1497384"/>
              <a:gd name="connsiteY0" fmla="*/ 2105891 h 2147455"/>
              <a:gd name="connsiteX1" fmla="*/ 181202 w 1497384"/>
              <a:gd name="connsiteY1" fmla="*/ 2064328 h 2147455"/>
              <a:gd name="connsiteX2" fmla="*/ 167347 w 1497384"/>
              <a:gd name="connsiteY2" fmla="*/ 2022764 h 2147455"/>
              <a:gd name="connsiteX3" fmla="*/ 139638 w 1497384"/>
              <a:gd name="connsiteY3" fmla="*/ 1967346 h 2147455"/>
              <a:gd name="connsiteX4" fmla="*/ 111929 w 1497384"/>
              <a:gd name="connsiteY4" fmla="*/ 1856509 h 2147455"/>
              <a:gd name="connsiteX5" fmla="*/ 98075 w 1497384"/>
              <a:gd name="connsiteY5" fmla="*/ 1787237 h 2147455"/>
              <a:gd name="connsiteX6" fmla="*/ 70366 w 1497384"/>
              <a:gd name="connsiteY6" fmla="*/ 1704109 h 2147455"/>
              <a:gd name="connsiteX7" fmla="*/ 56511 w 1497384"/>
              <a:gd name="connsiteY7" fmla="*/ 1648691 h 2147455"/>
              <a:gd name="connsiteX8" fmla="*/ 28802 w 1497384"/>
              <a:gd name="connsiteY8" fmla="*/ 1565564 h 2147455"/>
              <a:gd name="connsiteX9" fmla="*/ 28802 w 1497384"/>
              <a:gd name="connsiteY9" fmla="*/ 1288473 h 2147455"/>
              <a:gd name="connsiteX10" fmla="*/ 125784 w 1497384"/>
              <a:gd name="connsiteY10" fmla="*/ 1246909 h 2147455"/>
              <a:gd name="connsiteX11" fmla="*/ 292038 w 1497384"/>
              <a:gd name="connsiteY11" fmla="*/ 1205346 h 2147455"/>
              <a:gd name="connsiteX12" fmla="*/ 596838 w 1497384"/>
              <a:gd name="connsiteY12" fmla="*/ 1302328 h 2147455"/>
              <a:gd name="connsiteX13" fmla="*/ 569129 w 1497384"/>
              <a:gd name="connsiteY13" fmla="*/ 1454728 h 2147455"/>
              <a:gd name="connsiteX14" fmla="*/ 430584 w 1497384"/>
              <a:gd name="connsiteY14" fmla="*/ 1537855 h 2147455"/>
              <a:gd name="connsiteX15" fmla="*/ 402875 w 1497384"/>
              <a:gd name="connsiteY15" fmla="*/ 1579419 h 2147455"/>
              <a:gd name="connsiteX16" fmla="*/ 458293 w 1497384"/>
              <a:gd name="connsiteY16" fmla="*/ 1634837 h 2147455"/>
              <a:gd name="connsiteX17" fmla="*/ 527566 w 1497384"/>
              <a:gd name="connsiteY17" fmla="*/ 1662546 h 2147455"/>
              <a:gd name="connsiteX18" fmla="*/ 707675 w 1497384"/>
              <a:gd name="connsiteY18" fmla="*/ 1704109 h 2147455"/>
              <a:gd name="connsiteX19" fmla="*/ 763093 w 1497384"/>
              <a:gd name="connsiteY19" fmla="*/ 1717964 h 2147455"/>
              <a:gd name="connsiteX20" fmla="*/ 929347 w 1497384"/>
              <a:gd name="connsiteY20" fmla="*/ 1745673 h 2147455"/>
              <a:gd name="connsiteX21" fmla="*/ 1303420 w 1497384"/>
              <a:gd name="connsiteY21" fmla="*/ 1717964 h 2147455"/>
              <a:gd name="connsiteX22" fmla="*/ 1386547 w 1497384"/>
              <a:gd name="connsiteY22" fmla="*/ 1634837 h 2147455"/>
              <a:gd name="connsiteX23" fmla="*/ 1400402 w 1497384"/>
              <a:gd name="connsiteY23" fmla="*/ 1593273 h 2147455"/>
              <a:gd name="connsiteX24" fmla="*/ 1441966 w 1497384"/>
              <a:gd name="connsiteY24" fmla="*/ 1510146 h 2147455"/>
              <a:gd name="connsiteX25" fmla="*/ 1428111 w 1497384"/>
              <a:gd name="connsiteY25" fmla="*/ 1454728 h 2147455"/>
              <a:gd name="connsiteX26" fmla="*/ 1372693 w 1497384"/>
              <a:gd name="connsiteY26" fmla="*/ 1468582 h 2147455"/>
              <a:gd name="connsiteX27" fmla="*/ 1317275 w 1497384"/>
              <a:gd name="connsiteY27" fmla="*/ 1551709 h 2147455"/>
              <a:gd name="connsiteX28" fmla="*/ 1261856 w 1497384"/>
              <a:gd name="connsiteY28" fmla="*/ 1620982 h 2147455"/>
              <a:gd name="connsiteX29" fmla="*/ 1248002 w 1497384"/>
              <a:gd name="connsiteY29" fmla="*/ 1662546 h 2147455"/>
              <a:gd name="connsiteX30" fmla="*/ 1303420 w 1497384"/>
              <a:gd name="connsiteY30" fmla="*/ 1842655 h 2147455"/>
              <a:gd name="connsiteX31" fmla="*/ 1358838 w 1497384"/>
              <a:gd name="connsiteY31" fmla="*/ 1898073 h 2147455"/>
              <a:gd name="connsiteX32" fmla="*/ 1441966 w 1497384"/>
              <a:gd name="connsiteY32" fmla="*/ 1981200 h 2147455"/>
              <a:gd name="connsiteX33" fmla="*/ 1414256 w 1497384"/>
              <a:gd name="connsiteY33" fmla="*/ 2008909 h 2147455"/>
              <a:gd name="connsiteX34" fmla="*/ 1192584 w 1497384"/>
              <a:gd name="connsiteY34" fmla="*/ 1981200 h 2147455"/>
              <a:gd name="connsiteX35" fmla="*/ 1151020 w 1497384"/>
              <a:gd name="connsiteY35" fmla="*/ 1953491 h 2147455"/>
              <a:gd name="connsiteX36" fmla="*/ 1109456 w 1497384"/>
              <a:gd name="connsiteY36" fmla="*/ 1939637 h 2147455"/>
              <a:gd name="connsiteX37" fmla="*/ 1054038 w 1497384"/>
              <a:gd name="connsiteY37" fmla="*/ 1870364 h 2147455"/>
              <a:gd name="connsiteX38" fmla="*/ 1026329 w 1497384"/>
              <a:gd name="connsiteY38" fmla="*/ 1787237 h 2147455"/>
              <a:gd name="connsiteX39" fmla="*/ 1012475 w 1497384"/>
              <a:gd name="connsiteY39" fmla="*/ 1745673 h 2147455"/>
              <a:gd name="connsiteX40" fmla="*/ 998620 w 1497384"/>
              <a:gd name="connsiteY40" fmla="*/ 1676400 h 2147455"/>
              <a:gd name="connsiteX41" fmla="*/ 1012475 w 1497384"/>
              <a:gd name="connsiteY41" fmla="*/ 1537855 h 2147455"/>
              <a:gd name="connsiteX42" fmla="*/ 1040184 w 1497384"/>
              <a:gd name="connsiteY42" fmla="*/ 1468582 h 2147455"/>
              <a:gd name="connsiteX43" fmla="*/ 1095602 w 1497384"/>
              <a:gd name="connsiteY43" fmla="*/ 1399309 h 2147455"/>
              <a:gd name="connsiteX44" fmla="*/ 1289566 w 1497384"/>
              <a:gd name="connsiteY44" fmla="*/ 1371600 h 2147455"/>
              <a:gd name="connsiteX45" fmla="*/ 1234147 w 1497384"/>
              <a:gd name="connsiteY45" fmla="*/ 1302328 h 2147455"/>
              <a:gd name="connsiteX46" fmla="*/ 1178729 w 1497384"/>
              <a:gd name="connsiteY46" fmla="*/ 1288473 h 2147455"/>
              <a:gd name="connsiteX47" fmla="*/ 1054038 w 1497384"/>
              <a:gd name="connsiteY47" fmla="*/ 1260764 h 2147455"/>
              <a:gd name="connsiteX48" fmla="*/ 832366 w 1497384"/>
              <a:gd name="connsiteY48" fmla="*/ 1219200 h 2147455"/>
              <a:gd name="connsiteX49" fmla="*/ 305893 w 1497384"/>
              <a:gd name="connsiteY49" fmla="*/ 1302328 h 2147455"/>
              <a:gd name="connsiteX50" fmla="*/ 250475 w 1497384"/>
              <a:gd name="connsiteY50" fmla="*/ 1343891 h 2147455"/>
              <a:gd name="connsiteX51" fmla="*/ 208911 w 1497384"/>
              <a:gd name="connsiteY51" fmla="*/ 1427019 h 2147455"/>
              <a:gd name="connsiteX52" fmla="*/ 222766 w 1497384"/>
              <a:gd name="connsiteY52" fmla="*/ 1856509 h 2147455"/>
              <a:gd name="connsiteX53" fmla="*/ 264329 w 1497384"/>
              <a:gd name="connsiteY53" fmla="*/ 1898073 h 2147455"/>
              <a:gd name="connsiteX54" fmla="*/ 402875 w 1497384"/>
              <a:gd name="connsiteY54" fmla="*/ 1967346 h 2147455"/>
              <a:gd name="connsiteX55" fmla="*/ 707675 w 1497384"/>
              <a:gd name="connsiteY55" fmla="*/ 1939637 h 2147455"/>
              <a:gd name="connsiteX56" fmla="*/ 749238 w 1497384"/>
              <a:gd name="connsiteY56" fmla="*/ 1856509 h 2147455"/>
              <a:gd name="connsiteX57" fmla="*/ 693820 w 1497384"/>
              <a:gd name="connsiteY57" fmla="*/ 1593273 h 2147455"/>
              <a:gd name="connsiteX58" fmla="*/ 693820 w 1497384"/>
              <a:gd name="connsiteY58" fmla="*/ 2064328 h 2147455"/>
              <a:gd name="connsiteX59" fmla="*/ 763093 w 1497384"/>
              <a:gd name="connsiteY59" fmla="*/ 2133600 h 2147455"/>
              <a:gd name="connsiteX60" fmla="*/ 832366 w 1497384"/>
              <a:gd name="connsiteY60" fmla="*/ 2147455 h 2147455"/>
              <a:gd name="connsiteX61" fmla="*/ 1067893 w 1497384"/>
              <a:gd name="connsiteY61" fmla="*/ 2092037 h 2147455"/>
              <a:gd name="connsiteX62" fmla="*/ 1220293 w 1497384"/>
              <a:gd name="connsiteY62" fmla="*/ 1953491 h 2147455"/>
              <a:gd name="connsiteX63" fmla="*/ 1248002 w 1497384"/>
              <a:gd name="connsiteY63" fmla="*/ 1537855 h 2147455"/>
              <a:gd name="connsiteX64" fmla="*/ 1206438 w 1497384"/>
              <a:gd name="connsiteY64" fmla="*/ 1524000 h 2147455"/>
              <a:gd name="connsiteX65" fmla="*/ 1151020 w 1497384"/>
              <a:gd name="connsiteY65" fmla="*/ 1551709 h 2147455"/>
              <a:gd name="connsiteX66" fmla="*/ 1137166 w 1497384"/>
              <a:gd name="connsiteY66" fmla="*/ 1620982 h 2147455"/>
              <a:gd name="connsiteX67" fmla="*/ 1206438 w 1497384"/>
              <a:gd name="connsiteY67" fmla="*/ 2022764 h 2147455"/>
              <a:gd name="connsiteX68" fmla="*/ 1275711 w 1497384"/>
              <a:gd name="connsiteY68" fmla="*/ 1981200 h 2147455"/>
              <a:gd name="connsiteX69" fmla="*/ 1317275 w 1497384"/>
              <a:gd name="connsiteY69" fmla="*/ 1898073 h 2147455"/>
              <a:gd name="connsiteX70" fmla="*/ 1372693 w 1497384"/>
              <a:gd name="connsiteY70" fmla="*/ 1814946 h 2147455"/>
              <a:gd name="connsiteX71" fmla="*/ 1441966 w 1497384"/>
              <a:gd name="connsiteY71" fmla="*/ 1593273 h 2147455"/>
              <a:gd name="connsiteX72" fmla="*/ 1497384 w 1497384"/>
              <a:gd name="connsiteY72" fmla="*/ 1371600 h 2147455"/>
              <a:gd name="connsiteX73" fmla="*/ 1469675 w 1497384"/>
              <a:gd name="connsiteY73" fmla="*/ 1163782 h 2147455"/>
              <a:gd name="connsiteX74" fmla="*/ 1428111 w 1497384"/>
              <a:gd name="connsiteY74" fmla="*/ 1136073 h 2147455"/>
              <a:gd name="connsiteX75" fmla="*/ 1261856 w 1497384"/>
              <a:gd name="connsiteY75" fmla="*/ 1149928 h 2147455"/>
              <a:gd name="connsiteX76" fmla="*/ 1248002 w 1497384"/>
              <a:gd name="connsiteY76" fmla="*/ 1482437 h 2147455"/>
              <a:gd name="connsiteX77" fmla="*/ 1303420 w 1497384"/>
              <a:gd name="connsiteY77" fmla="*/ 1510146 h 2147455"/>
              <a:gd name="connsiteX78" fmla="*/ 1344984 w 1497384"/>
              <a:gd name="connsiteY78" fmla="*/ 1468582 h 2147455"/>
              <a:gd name="connsiteX79" fmla="*/ 1428111 w 1497384"/>
              <a:gd name="connsiteY79" fmla="*/ 1316182 h 2147455"/>
              <a:gd name="connsiteX80" fmla="*/ 1400402 w 1497384"/>
              <a:gd name="connsiteY80" fmla="*/ 817419 h 2147455"/>
              <a:gd name="connsiteX81" fmla="*/ 1344984 w 1497384"/>
              <a:gd name="connsiteY81" fmla="*/ 762000 h 2147455"/>
              <a:gd name="connsiteX82" fmla="*/ 1220293 w 1497384"/>
              <a:gd name="connsiteY82" fmla="*/ 720437 h 2147455"/>
              <a:gd name="connsiteX83" fmla="*/ 970911 w 1497384"/>
              <a:gd name="connsiteY83" fmla="*/ 789709 h 2147455"/>
              <a:gd name="connsiteX84" fmla="*/ 929347 w 1497384"/>
              <a:gd name="connsiteY84" fmla="*/ 872837 h 2147455"/>
              <a:gd name="connsiteX85" fmla="*/ 998620 w 1497384"/>
              <a:gd name="connsiteY85" fmla="*/ 1136073 h 2147455"/>
              <a:gd name="connsiteX86" fmla="*/ 1081747 w 1497384"/>
              <a:gd name="connsiteY86" fmla="*/ 1108364 h 2147455"/>
              <a:gd name="connsiteX87" fmla="*/ 1109456 w 1497384"/>
              <a:gd name="connsiteY87" fmla="*/ 1025237 h 2147455"/>
              <a:gd name="connsiteX88" fmla="*/ 1151020 w 1497384"/>
              <a:gd name="connsiteY88" fmla="*/ 914400 h 2147455"/>
              <a:gd name="connsiteX89" fmla="*/ 1137166 w 1497384"/>
              <a:gd name="connsiteY89" fmla="*/ 512619 h 2147455"/>
              <a:gd name="connsiteX90" fmla="*/ 1067893 w 1497384"/>
              <a:gd name="connsiteY90" fmla="*/ 387928 h 2147455"/>
              <a:gd name="connsiteX91" fmla="*/ 1012475 w 1497384"/>
              <a:gd name="connsiteY91" fmla="*/ 263237 h 2147455"/>
              <a:gd name="connsiteX92" fmla="*/ 873929 w 1497384"/>
              <a:gd name="connsiteY92" fmla="*/ 69273 h 2147455"/>
              <a:gd name="connsiteX93" fmla="*/ 832366 w 1497384"/>
              <a:gd name="connsiteY93" fmla="*/ 27709 h 2147455"/>
              <a:gd name="connsiteX94" fmla="*/ 790802 w 1497384"/>
              <a:gd name="connsiteY94" fmla="*/ 0 h 2147455"/>
              <a:gd name="connsiteX95" fmla="*/ 735384 w 1497384"/>
              <a:gd name="connsiteY95" fmla="*/ 69273 h 2147455"/>
              <a:gd name="connsiteX96" fmla="*/ 776947 w 1497384"/>
              <a:gd name="connsiteY96" fmla="*/ 568037 h 2147455"/>
              <a:gd name="connsiteX97" fmla="*/ 873929 w 1497384"/>
              <a:gd name="connsiteY97" fmla="*/ 540328 h 2147455"/>
              <a:gd name="connsiteX98" fmla="*/ 901638 w 1497384"/>
              <a:gd name="connsiteY98" fmla="*/ 471055 h 2147455"/>
              <a:gd name="connsiteX99" fmla="*/ 832366 w 1497384"/>
              <a:gd name="connsiteY99" fmla="*/ 124691 h 2147455"/>
              <a:gd name="connsiteX100" fmla="*/ 735384 w 1497384"/>
              <a:gd name="connsiteY100" fmla="*/ 96982 h 2147455"/>
              <a:gd name="connsiteX101" fmla="*/ 347456 w 1497384"/>
              <a:gd name="connsiteY101" fmla="*/ 221673 h 2147455"/>
              <a:gd name="connsiteX102" fmla="*/ 305893 w 1497384"/>
              <a:gd name="connsiteY102" fmla="*/ 290946 h 2147455"/>
              <a:gd name="connsiteX103" fmla="*/ 278184 w 1497384"/>
              <a:gd name="connsiteY103" fmla="*/ 471055 h 2147455"/>
              <a:gd name="connsiteX104" fmla="*/ 292038 w 1497384"/>
              <a:gd name="connsiteY104" fmla="*/ 775855 h 2147455"/>
              <a:gd name="connsiteX105" fmla="*/ 319747 w 1497384"/>
              <a:gd name="connsiteY105" fmla="*/ 831273 h 2147455"/>
              <a:gd name="connsiteX106" fmla="*/ 361311 w 1497384"/>
              <a:gd name="connsiteY106" fmla="*/ 858982 h 2147455"/>
              <a:gd name="connsiteX107" fmla="*/ 430584 w 1497384"/>
              <a:gd name="connsiteY107" fmla="*/ 845128 h 2147455"/>
              <a:gd name="connsiteX108" fmla="*/ 444438 w 1497384"/>
              <a:gd name="connsiteY108" fmla="*/ 803564 h 2147455"/>
              <a:gd name="connsiteX109" fmla="*/ 361311 w 1497384"/>
              <a:gd name="connsiteY109" fmla="*/ 665019 h 2147455"/>
              <a:gd name="connsiteX110" fmla="*/ 208911 w 1497384"/>
              <a:gd name="connsiteY110" fmla="*/ 692728 h 2147455"/>
              <a:gd name="connsiteX111" fmla="*/ 125784 w 1497384"/>
              <a:gd name="connsiteY111" fmla="*/ 845128 h 2147455"/>
              <a:gd name="connsiteX112" fmla="*/ 139638 w 1497384"/>
              <a:gd name="connsiteY112" fmla="*/ 1246909 h 2147455"/>
              <a:gd name="connsiteX113" fmla="*/ 195056 w 1497384"/>
              <a:gd name="connsiteY113" fmla="*/ 1316182 h 2147455"/>
              <a:gd name="connsiteX114" fmla="*/ 236620 w 1497384"/>
              <a:gd name="connsiteY114" fmla="*/ 1357746 h 2147455"/>
              <a:gd name="connsiteX115" fmla="*/ 333602 w 1497384"/>
              <a:gd name="connsiteY115" fmla="*/ 1385455 h 2147455"/>
              <a:gd name="connsiteX116" fmla="*/ 486002 w 1497384"/>
              <a:gd name="connsiteY116" fmla="*/ 1371600 h 2147455"/>
              <a:gd name="connsiteX117" fmla="*/ 610693 w 1497384"/>
              <a:gd name="connsiteY117" fmla="*/ 1219200 h 2147455"/>
              <a:gd name="connsiteX118" fmla="*/ 541420 w 1497384"/>
              <a:gd name="connsiteY118" fmla="*/ 997528 h 2147455"/>
              <a:gd name="connsiteX119" fmla="*/ 458293 w 1497384"/>
              <a:gd name="connsiteY119" fmla="*/ 955964 h 2147455"/>
              <a:gd name="connsiteX120" fmla="*/ 167347 w 1497384"/>
              <a:gd name="connsiteY120" fmla="*/ 1066800 h 2147455"/>
              <a:gd name="connsiteX121" fmla="*/ 139638 w 1497384"/>
              <a:gd name="connsiteY121" fmla="*/ 1149928 h 2147455"/>
              <a:gd name="connsiteX122" fmla="*/ 139638 w 1497384"/>
              <a:gd name="connsiteY122" fmla="*/ 1496291 h 2147455"/>
              <a:gd name="connsiteX123" fmla="*/ 181202 w 1497384"/>
              <a:gd name="connsiteY123" fmla="*/ 1551709 h 2147455"/>
              <a:gd name="connsiteX124" fmla="*/ 250475 w 1497384"/>
              <a:gd name="connsiteY124" fmla="*/ 1565564 h 2147455"/>
              <a:gd name="connsiteX125" fmla="*/ 375166 w 1497384"/>
              <a:gd name="connsiteY125" fmla="*/ 1537855 h 2147455"/>
              <a:gd name="connsiteX126" fmla="*/ 430584 w 1497384"/>
              <a:gd name="connsiteY126" fmla="*/ 1468582 h 2147455"/>
              <a:gd name="connsiteX127" fmla="*/ 527566 w 1497384"/>
              <a:gd name="connsiteY127" fmla="*/ 1343891 h 2147455"/>
              <a:gd name="connsiteX128" fmla="*/ 582984 w 1497384"/>
              <a:gd name="connsiteY128" fmla="*/ 1205346 h 2147455"/>
              <a:gd name="connsiteX129" fmla="*/ 582984 w 1497384"/>
              <a:gd name="connsiteY129" fmla="*/ 942109 h 2147455"/>
              <a:gd name="connsiteX130" fmla="*/ 555275 w 1497384"/>
              <a:gd name="connsiteY130" fmla="*/ 983673 h 2147455"/>
              <a:gd name="connsiteX131" fmla="*/ 555275 w 1497384"/>
              <a:gd name="connsiteY131" fmla="*/ 1288473 h 2147455"/>
              <a:gd name="connsiteX132" fmla="*/ 596838 w 1497384"/>
              <a:gd name="connsiteY132" fmla="*/ 1316182 h 2147455"/>
              <a:gd name="connsiteX133" fmla="*/ 721529 w 1497384"/>
              <a:gd name="connsiteY133" fmla="*/ 1302328 h 2147455"/>
              <a:gd name="connsiteX134" fmla="*/ 860075 w 1497384"/>
              <a:gd name="connsiteY134" fmla="*/ 1122219 h 2147455"/>
              <a:gd name="connsiteX135" fmla="*/ 901638 w 1497384"/>
              <a:gd name="connsiteY135" fmla="*/ 1011382 h 2147455"/>
              <a:gd name="connsiteX136" fmla="*/ 943202 w 1497384"/>
              <a:gd name="connsiteY136" fmla="*/ 914400 h 2147455"/>
              <a:gd name="connsiteX137" fmla="*/ 957056 w 1497384"/>
              <a:gd name="connsiteY137" fmla="*/ 845128 h 2147455"/>
              <a:gd name="connsiteX138" fmla="*/ 970911 w 1497384"/>
              <a:gd name="connsiteY138" fmla="*/ 789709 h 2147455"/>
              <a:gd name="connsiteX139" fmla="*/ 957056 w 1497384"/>
              <a:gd name="connsiteY139" fmla="*/ 678873 h 2147455"/>
              <a:gd name="connsiteX140" fmla="*/ 970911 w 1497384"/>
              <a:gd name="connsiteY140" fmla="*/ 886691 h 2147455"/>
              <a:gd name="connsiteX141" fmla="*/ 998620 w 1497384"/>
              <a:gd name="connsiteY141" fmla="*/ 942109 h 2147455"/>
              <a:gd name="connsiteX142" fmla="*/ 1067893 w 1497384"/>
              <a:gd name="connsiteY142" fmla="*/ 1025237 h 2147455"/>
              <a:gd name="connsiteX143" fmla="*/ 1040184 w 1497384"/>
              <a:gd name="connsiteY143" fmla="*/ 775855 h 2147455"/>
              <a:gd name="connsiteX144" fmla="*/ 970911 w 1497384"/>
              <a:gd name="connsiteY144" fmla="*/ 692728 h 2147455"/>
              <a:gd name="connsiteX145" fmla="*/ 901638 w 1497384"/>
              <a:gd name="connsiteY145" fmla="*/ 623455 h 2147455"/>
              <a:gd name="connsiteX146" fmla="*/ 846220 w 1497384"/>
              <a:gd name="connsiteY146" fmla="*/ 554182 h 2147455"/>
              <a:gd name="connsiteX147" fmla="*/ 776947 w 1497384"/>
              <a:gd name="connsiteY147" fmla="*/ 526473 h 2147455"/>
              <a:gd name="connsiteX148" fmla="*/ 693820 w 1497384"/>
              <a:gd name="connsiteY148" fmla="*/ 568037 h 2147455"/>
              <a:gd name="connsiteX149" fmla="*/ 763093 w 1497384"/>
              <a:gd name="connsiteY149" fmla="*/ 845128 h 2147455"/>
              <a:gd name="connsiteX150" fmla="*/ 804656 w 1497384"/>
              <a:gd name="connsiteY150" fmla="*/ 872837 h 2147455"/>
              <a:gd name="connsiteX151" fmla="*/ 860075 w 1497384"/>
              <a:gd name="connsiteY151" fmla="*/ 831273 h 2147455"/>
              <a:gd name="connsiteX152" fmla="*/ 804656 w 1497384"/>
              <a:gd name="connsiteY152" fmla="*/ 678873 h 2147455"/>
              <a:gd name="connsiteX153" fmla="*/ 749238 w 1497384"/>
              <a:gd name="connsiteY153" fmla="*/ 665019 h 2147455"/>
              <a:gd name="connsiteX154" fmla="*/ 527566 w 1497384"/>
              <a:gd name="connsiteY154" fmla="*/ 720437 h 2147455"/>
              <a:gd name="connsiteX155" fmla="*/ 389020 w 1497384"/>
              <a:gd name="connsiteY155" fmla="*/ 914400 h 2147455"/>
              <a:gd name="connsiteX156" fmla="*/ 278184 w 1497384"/>
              <a:gd name="connsiteY156" fmla="*/ 1136073 h 2147455"/>
              <a:gd name="connsiteX157" fmla="*/ 292038 w 1497384"/>
              <a:gd name="connsiteY157" fmla="*/ 1676400 h 2147455"/>
              <a:gd name="connsiteX158" fmla="*/ 347456 w 1497384"/>
              <a:gd name="connsiteY158" fmla="*/ 1731819 h 2147455"/>
              <a:gd name="connsiteX159" fmla="*/ 444438 w 1497384"/>
              <a:gd name="connsiteY159" fmla="*/ 1814946 h 2147455"/>
              <a:gd name="connsiteX160" fmla="*/ 541420 w 1497384"/>
              <a:gd name="connsiteY160" fmla="*/ 1787237 h 2147455"/>
              <a:gd name="connsiteX161" fmla="*/ 555275 w 1497384"/>
              <a:gd name="connsiteY161" fmla="*/ 1745673 h 2147455"/>
              <a:gd name="connsiteX162" fmla="*/ 458293 w 1497384"/>
              <a:gd name="connsiteY162" fmla="*/ 1496291 h 2147455"/>
              <a:gd name="connsiteX163" fmla="*/ 195056 w 1497384"/>
              <a:gd name="connsiteY163" fmla="*/ 1579419 h 2147455"/>
              <a:gd name="connsiteX164" fmla="*/ 181202 w 1497384"/>
              <a:gd name="connsiteY164" fmla="*/ 1634837 h 2147455"/>
              <a:gd name="connsiteX165" fmla="*/ 250475 w 1497384"/>
              <a:gd name="connsiteY165" fmla="*/ 1870364 h 2147455"/>
              <a:gd name="connsiteX166" fmla="*/ 319747 w 1497384"/>
              <a:gd name="connsiteY166" fmla="*/ 1884219 h 2147455"/>
              <a:gd name="connsiteX167" fmla="*/ 652256 w 1497384"/>
              <a:gd name="connsiteY167" fmla="*/ 1856509 h 2147455"/>
              <a:gd name="connsiteX168" fmla="*/ 721529 w 1497384"/>
              <a:gd name="connsiteY168" fmla="*/ 1828800 h 2147455"/>
              <a:gd name="connsiteX169" fmla="*/ 804656 w 1497384"/>
              <a:gd name="connsiteY169" fmla="*/ 1911928 h 2147455"/>
              <a:gd name="connsiteX170" fmla="*/ 873929 w 1497384"/>
              <a:gd name="connsiteY170" fmla="*/ 1981200 h 2147455"/>
              <a:gd name="connsiteX171" fmla="*/ 915493 w 1497384"/>
              <a:gd name="connsiteY171" fmla="*/ 2022764 h 2147455"/>
              <a:gd name="connsiteX172" fmla="*/ 1067893 w 1497384"/>
              <a:gd name="connsiteY172" fmla="*/ 2064328 h 2147455"/>
              <a:gd name="connsiteX173" fmla="*/ 1303420 w 1497384"/>
              <a:gd name="connsiteY173" fmla="*/ 2050473 h 2147455"/>
              <a:gd name="connsiteX174" fmla="*/ 1331129 w 1497384"/>
              <a:gd name="connsiteY174" fmla="*/ 2008909 h 2147455"/>
              <a:gd name="connsiteX175" fmla="*/ 1386547 w 1497384"/>
              <a:gd name="connsiteY175" fmla="*/ 1828800 h 2147455"/>
              <a:gd name="connsiteX176" fmla="*/ 1372693 w 1497384"/>
              <a:gd name="connsiteY176" fmla="*/ 1620982 h 2147455"/>
              <a:gd name="connsiteX177" fmla="*/ 1261856 w 1497384"/>
              <a:gd name="connsiteY177" fmla="*/ 1496291 h 2147455"/>
              <a:gd name="connsiteX178" fmla="*/ 1220293 w 1497384"/>
              <a:gd name="connsiteY178" fmla="*/ 1482437 h 2147455"/>
              <a:gd name="connsiteX179" fmla="*/ 1234147 w 1497384"/>
              <a:gd name="connsiteY179" fmla="*/ 1828800 h 2147455"/>
              <a:gd name="connsiteX180" fmla="*/ 1275711 w 1497384"/>
              <a:gd name="connsiteY180" fmla="*/ 1842655 h 2147455"/>
              <a:gd name="connsiteX181" fmla="*/ 1331129 w 1497384"/>
              <a:gd name="connsiteY181" fmla="*/ 1814946 h 2147455"/>
              <a:gd name="connsiteX182" fmla="*/ 1192584 w 1497384"/>
              <a:gd name="connsiteY182" fmla="*/ 1482437 h 2147455"/>
              <a:gd name="connsiteX183" fmla="*/ 1151020 w 1497384"/>
              <a:gd name="connsiteY183" fmla="*/ 1468582 h 2147455"/>
              <a:gd name="connsiteX184" fmla="*/ 1081747 w 1497384"/>
              <a:gd name="connsiteY184" fmla="*/ 1496291 h 2147455"/>
              <a:gd name="connsiteX185" fmla="*/ 1081747 w 1497384"/>
              <a:gd name="connsiteY185" fmla="*/ 1607128 h 2147455"/>
              <a:gd name="connsiteX186" fmla="*/ 1123311 w 1497384"/>
              <a:gd name="connsiteY186" fmla="*/ 1579419 h 2147455"/>
              <a:gd name="connsiteX187" fmla="*/ 1164875 w 1497384"/>
              <a:gd name="connsiteY187" fmla="*/ 1454728 h 2147455"/>
              <a:gd name="connsiteX188" fmla="*/ 1081747 w 1497384"/>
              <a:gd name="connsiteY188" fmla="*/ 1246909 h 2147455"/>
              <a:gd name="connsiteX189" fmla="*/ 1012475 w 1497384"/>
              <a:gd name="connsiteY189" fmla="*/ 1260764 h 2147455"/>
              <a:gd name="connsiteX190" fmla="*/ 984766 w 1497384"/>
              <a:gd name="connsiteY190" fmla="*/ 1371600 h 2147455"/>
              <a:gd name="connsiteX191" fmla="*/ 1026329 w 1497384"/>
              <a:gd name="connsiteY191" fmla="*/ 1246909 h 2147455"/>
              <a:gd name="connsiteX192" fmla="*/ 1012475 w 1497384"/>
              <a:gd name="connsiteY192" fmla="*/ 1149928 h 2147455"/>
              <a:gd name="connsiteX193" fmla="*/ 970911 w 1497384"/>
              <a:gd name="connsiteY193" fmla="*/ 1191491 h 2147455"/>
              <a:gd name="connsiteX194" fmla="*/ 957056 w 1497384"/>
              <a:gd name="connsiteY194" fmla="*/ 1260764 h 2147455"/>
              <a:gd name="connsiteX195" fmla="*/ 970911 w 1497384"/>
              <a:gd name="connsiteY195" fmla="*/ 1399309 h 2147455"/>
              <a:gd name="connsiteX196" fmla="*/ 1192584 w 1497384"/>
              <a:gd name="connsiteY196" fmla="*/ 1316182 h 2147455"/>
              <a:gd name="connsiteX197" fmla="*/ 1220293 w 1497384"/>
              <a:gd name="connsiteY197" fmla="*/ 1246909 h 2147455"/>
              <a:gd name="connsiteX198" fmla="*/ 1275711 w 1497384"/>
              <a:gd name="connsiteY198" fmla="*/ 1149928 h 2147455"/>
              <a:gd name="connsiteX199" fmla="*/ 1289566 w 1497384"/>
              <a:gd name="connsiteY199" fmla="*/ 1052946 h 2147455"/>
              <a:gd name="connsiteX200" fmla="*/ 1275711 w 1497384"/>
              <a:gd name="connsiteY200" fmla="*/ 983673 h 2147455"/>
              <a:gd name="connsiteX201" fmla="*/ 1192584 w 1497384"/>
              <a:gd name="connsiteY201" fmla="*/ 1066800 h 2147455"/>
              <a:gd name="connsiteX202" fmla="*/ 1123311 w 1497384"/>
              <a:gd name="connsiteY202" fmla="*/ 1177637 h 2147455"/>
              <a:gd name="connsiteX203" fmla="*/ 1109456 w 1497384"/>
              <a:gd name="connsiteY203" fmla="*/ 1219200 h 2147455"/>
              <a:gd name="connsiteX204" fmla="*/ 1081747 w 1497384"/>
              <a:gd name="connsiteY204" fmla="*/ 1274619 h 2147455"/>
              <a:gd name="connsiteX205" fmla="*/ 1067893 w 1497384"/>
              <a:gd name="connsiteY205" fmla="*/ 1316182 h 2147455"/>
              <a:gd name="connsiteX206" fmla="*/ 1026329 w 1497384"/>
              <a:gd name="connsiteY206" fmla="*/ 1330037 h 2147455"/>
              <a:gd name="connsiteX207" fmla="*/ 860075 w 1497384"/>
              <a:gd name="connsiteY207" fmla="*/ 1357746 h 2147455"/>
              <a:gd name="connsiteX208" fmla="*/ 832366 w 1497384"/>
              <a:gd name="connsiteY208" fmla="*/ 1399309 h 2147455"/>
              <a:gd name="connsiteX209" fmla="*/ 790802 w 1497384"/>
              <a:gd name="connsiteY209" fmla="*/ 1440873 h 2147455"/>
              <a:gd name="connsiteX210" fmla="*/ 735384 w 1497384"/>
              <a:gd name="connsiteY210" fmla="*/ 1496291 h 2147455"/>
              <a:gd name="connsiteX211" fmla="*/ 693820 w 1497384"/>
              <a:gd name="connsiteY211" fmla="*/ 1468582 h 2147455"/>
              <a:gd name="connsiteX212" fmla="*/ 430584 w 1497384"/>
              <a:gd name="connsiteY212" fmla="*/ 1468582 h 2147455"/>
              <a:gd name="connsiteX213" fmla="*/ 444438 w 1497384"/>
              <a:gd name="connsiteY213" fmla="*/ 1524000 h 2147455"/>
              <a:gd name="connsiteX214" fmla="*/ 569129 w 1497384"/>
              <a:gd name="connsiteY214" fmla="*/ 1496291 h 2147455"/>
              <a:gd name="connsiteX215" fmla="*/ 638402 w 1497384"/>
              <a:gd name="connsiteY215" fmla="*/ 1413164 h 2147455"/>
              <a:gd name="connsiteX216" fmla="*/ 666111 w 1497384"/>
              <a:gd name="connsiteY216" fmla="*/ 1302328 h 2147455"/>
              <a:gd name="connsiteX217" fmla="*/ 679966 w 1497384"/>
              <a:gd name="connsiteY217" fmla="*/ 1246909 h 2147455"/>
              <a:gd name="connsiteX218" fmla="*/ 693820 w 1497384"/>
              <a:gd name="connsiteY218" fmla="*/ 1149928 h 2147455"/>
              <a:gd name="connsiteX219" fmla="*/ 707675 w 1497384"/>
              <a:gd name="connsiteY219" fmla="*/ 1066800 h 2147455"/>
              <a:gd name="connsiteX220" fmla="*/ 749238 w 1497384"/>
              <a:gd name="connsiteY220" fmla="*/ 1052946 h 2147455"/>
              <a:gd name="connsiteX221" fmla="*/ 776947 w 1497384"/>
              <a:gd name="connsiteY221" fmla="*/ 720437 h 2147455"/>
              <a:gd name="connsiteX222" fmla="*/ 790802 w 1497384"/>
              <a:gd name="connsiteY222" fmla="*/ 762000 h 2147455"/>
              <a:gd name="connsiteX223" fmla="*/ 832366 w 1497384"/>
              <a:gd name="connsiteY223" fmla="*/ 803564 h 2147455"/>
              <a:gd name="connsiteX224" fmla="*/ 970911 w 1497384"/>
              <a:gd name="connsiteY224" fmla="*/ 692728 h 2147455"/>
              <a:gd name="connsiteX225" fmla="*/ 998620 w 1497384"/>
              <a:gd name="connsiteY225" fmla="*/ 581891 h 2147455"/>
              <a:gd name="connsiteX226" fmla="*/ 1067893 w 1497384"/>
              <a:gd name="connsiteY226" fmla="*/ 678873 h 2147455"/>
              <a:gd name="connsiteX227" fmla="*/ 1109456 w 1497384"/>
              <a:gd name="connsiteY227" fmla="*/ 720437 h 2147455"/>
              <a:gd name="connsiteX228" fmla="*/ 1164875 w 1497384"/>
              <a:gd name="connsiteY228" fmla="*/ 789709 h 2147455"/>
              <a:gd name="connsiteX229" fmla="*/ 1261856 w 1497384"/>
              <a:gd name="connsiteY229" fmla="*/ 775855 h 2147455"/>
              <a:gd name="connsiteX230" fmla="*/ 1234147 w 1497384"/>
              <a:gd name="connsiteY230" fmla="*/ 595746 h 2147455"/>
              <a:gd name="connsiteX231" fmla="*/ 1220293 w 1497384"/>
              <a:gd name="connsiteY231" fmla="*/ 554182 h 2147455"/>
              <a:gd name="connsiteX232" fmla="*/ 1234147 w 1497384"/>
              <a:gd name="connsiteY232" fmla="*/ 637309 h 2147455"/>
              <a:gd name="connsiteX233" fmla="*/ 1289566 w 1497384"/>
              <a:gd name="connsiteY233" fmla="*/ 734291 h 2147455"/>
              <a:gd name="connsiteX234" fmla="*/ 1303420 w 1497384"/>
              <a:gd name="connsiteY234" fmla="*/ 692728 h 2147455"/>
              <a:gd name="connsiteX235" fmla="*/ 1261856 w 1497384"/>
              <a:gd name="connsiteY235" fmla="*/ 526473 h 2147455"/>
              <a:gd name="connsiteX236" fmla="*/ 1248002 w 1497384"/>
              <a:gd name="connsiteY236" fmla="*/ 568037 h 2147455"/>
              <a:gd name="connsiteX237" fmla="*/ 1234147 w 1497384"/>
              <a:gd name="connsiteY237" fmla="*/ 678873 h 21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497384" h="2147455">
                <a:moveTo>
                  <a:pt x="208911" y="2105891"/>
                </a:moveTo>
                <a:cubicBezTo>
                  <a:pt x="199675" y="2092037"/>
                  <a:pt x="188649" y="2079221"/>
                  <a:pt x="181202" y="2064328"/>
                </a:cubicBezTo>
                <a:cubicBezTo>
                  <a:pt x="174671" y="2051266"/>
                  <a:pt x="173100" y="2036187"/>
                  <a:pt x="167347" y="2022764"/>
                </a:cubicBezTo>
                <a:cubicBezTo>
                  <a:pt x="159211" y="2003781"/>
                  <a:pt x="148874" y="1985819"/>
                  <a:pt x="139638" y="1967346"/>
                </a:cubicBezTo>
                <a:cubicBezTo>
                  <a:pt x="130402" y="1930400"/>
                  <a:pt x="119397" y="1893852"/>
                  <a:pt x="111929" y="1856509"/>
                </a:cubicBezTo>
                <a:cubicBezTo>
                  <a:pt x="107311" y="1833418"/>
                  <a:pt x="104271" y="1809955"/>
                  <a:pt x="98075" y="1787237"/>
                </a:cubicBezTo>
                <a:cubicBezTo>
                  <a:pt x="90390" y="1759058"/>
                  <a:pt x="78759" y="1732085"/>
                  <a:pt x="70366" y="1704109"/>
                </a:cubicBezTo>
                <a:cubicBezTo>
                  <a:pt x="64895" y="1685871"/>
                  <a:pt x="61983" y="1666929"/>
                  <a:pt x="56511" y="1648691"/>
                </a:cubicBezTo>
                <a:cubicBezTo>
                  <a:pt x="48118" y="1620715"/>
                  <a:pt x="38038" y="1593273"/>
                  <a:pt x="28802" y="1565564"/>
                </a:cubicBezTo>
                <a:cubicBezTo>
                  <a:pt x="18464" y="1472522"/>
                  <a:pt x="0" y="1382078"/>
                  <a:pt x="28802" y="1288473"/>
                </a:cubicBezTo>
                <a:cubicBezTo>
                  <a:pt x="36998" y="1261836"/>
                  <a:pt x="110487" y="1251498"/>
                  <a:pt x="125784" y="1246909"/>
                </a:cubicBezTo>
                <a:cubicBezTo>
                  <a:pt x="263000" y="1205744"/>
                  <a:pt x="153710" y="1228400"/>
                  <a:pt x="292038" y="1205346"/>
                </a:cubicBezTo>
                <a:cubicBezTo>
                  <a:pt x="361783" y="1212320"/>
                  <a:pt x="596838" y="1153088"/>
                  <a:pt x="596838" y="1302328"/>
                </a:cubicBezTo>
                <a:cubicBezTo>
                  <a:pt x="596838" y="1353961"/>
                  <a:pt x="598905" y="1412546"/>
                  <a:pt x="569129" y="1454728"/>
                </a:cubicBezTo>
                <a:cubicBezTo>
                  <a:pt x="538071" y="1498727"/>
                  <a:pt x="430584" y="1537855"/>
                  <a:pt x="430584" y="1537855"/>
                </a:cubicBezTo>
                <a:cubicBezTo>
                  <a:pt x="421348" y="1551710"/>
                  <a:pt x="405613" y="1562994"/>
                  <a:pt x="402875" y="1579419"/>
                </a:cubicBezTo>
                <a:cubicBezTo>
                  <a:pt x="394906" y="1627230"/>
                  <a:pt x="429316" y="1623971"/>
                  <a:pt x="458293" y="1634837"/>
                </a:cubicBezTo>
                <a:cubicBezTo>
                  <a:pt x="481579" y="1643569"/>
                  <a:pt x="503796" y="1655232"/>
                  <a:pt x="527566" y="1662546"/>
                </a:cubicBezTo>
                <a:cubicBezTo>
                  <a:pt x="615859" y="1689713"/>
                  <a:pt x="629125" y="1686654"/>
                  <a:pt x="707675" y="1704109"/>
                </a:cubicBezTo>
                <a:cubicBezTo>
                  <a:pt x="726263" y="1708240"/>
                  <a:pt x="744378" y="1714455"/>
                  <a:pt x="763093" y="1717964"/>
                </a:cubicBezTo>
                <a:cubicBezTo>
                  <a:pt x="818313" y="1728318"/>
                  <a:pt x="929347" y="1745673"/>
                  <a:pt x="929347" y="1745673"/>
                </a:cubicBezTo>
                <a:cubicBezTo>
                  <a:pt x="1054038" y="1736437"/>
                  <a:pt x="1179983" y="1737873"/>
                  <a:pt x="1303420" y="1717964"/>
                </a:cubicBezTo>
                <a:cubicBezTo>
                  <a:pt x="1334870" y="1712891"/>
                  <a:pt x="1372918" y="1662095"/>
                  <a:pt x="1386547" y="1634837"/>
                </a:cubicBezTo>
                <a:cubicBezTo>
                  <a:pt x="1393078" y="1621775"/>
                  <a:pt x="1393871" y="1606335"/>
                  <a:pt x="1400402" y="1593273"/>
                </a:cubicBezTo>
                <a:cubicBezTo>
                  <a:pt x="1454118" y="1485840"/>
                  <a:pt x="1407140" y="1614618"/>
                  <a:pt x="1441966" y="1510146"/>
                </a:cubicBezTo>
                <a:cubicBezTo>
                  <a:pt x="1437348" y="1491673"/>
                  <a:pt x="1444439" y="1464525"/>
                  <a:pt x="1428111" y="1454728"/>
                </a:cubicBezTo>
                <a:cubicBezTo>
                  <a:pt x="1411783" y="1444931"/>
                  <a:pt x="1387023" y="1456043"/>
                  <a:pt x="1372693" y="1468582"/>
                </a:cubicBezTo>
                <a:cubicBezTo>
                  <a:pt x="1347631" y="1490512"/>
                  <a:pt x="1340823" y="1528160"/>
                  <a:pt x="1317275" y="1551709"/>
                </a:cubicBezTo>
                <a:cubicBezTo>
                  <a:pt x="1277792" y="1591193"/>
                  <a:pt x="1296812" y="1568551"/>
                  <a:pt x="1261856" y="1620982"/>
                </a:cubicBezTo>
                <a:cubicBezTo>
                  <a:pt x="1257238" y="1634837"/>
                  <a:pt x="1246882" y="1647985"/>
                  <a:pt x="1248002" y="1662546"/>
                </a:cubicBezTo>
                <a:cubicBezTo>
                  <a:pt x="1253747" y="1737228"/>
                  <a:pt x="1258507" y="1790256"/>
                  <a:pt x="1303420" y="1842655"/>
                </a:cubicBezTo>
                <a:cubicBezTo>
                  <a:pt x="1320421" y="1862490"/>
                  <a:pt x="1341635" y="1878413"/>
                  <a:pt x="1358838" y="1898073"/>
                </a:cubicBezTo>
                <a:cubicBezTo>
                  <a:pt x="1431014" y="1980559"/>
                  <a:pt x="1366319" y="1930769"/>
                  <a:pt x="1441966" y="1981200"/>
                </a:cubicBezTo>
                <a:cubicBezTo>
                  <a:pt x="1432729" y="1990436"/>
                  <a:pt x="1427280" y="2007907"/>
                  <a:pt x="1414256" y="2008909"/>
                </a:cubicBezTo>
                <a:cubicBezTo>
                  <a:pt x="1344976" y="2014238"/>
                  <a:pt x="1262677" y="1995219"/>
                  <a:pt x="1192584" y="1981200"/>
                </a:cubicBezTo>
                <a:cubicBezTo>
                  <a:pt x="1178729" y="1971964"/>
                  <a:pt x="1165913" y="1960937"/>
                  <a:pt x="1151020" y="1953491"/>
                </a:cubicBezTo>
                <a:cubicBezTo>
                  <a:pt x="1137958" y="1946960"/>
                  <a:pt x="1120544" y="1949141"/>
                  <a:pt x="1109456" y="1939637"/>
                </a:cubicBezTo>
                <a:cubicBezTo>
                  <a:pt x="1087004" y="1920393"/>
                  <a:pt x="1072511" y="1893455"/>
                  <a:pt x="1054038" y="1870364"/>
                </a:cubicBezTo>
                <a:lnTo>
                  <a:pt x="1026329" y="1787237"/>
                </a:lnTo>
                <a:cubicBezTo>
                  <a:pt x="1021711" y="1773382"/>
                  <a:pt x="1015339" y="1759993"/>
                  <a:pt x="1012475" y="1745673"/>
                </a:cubicBezTo>
                <a:lnTo>
                  <a:pt x="998620" y="1676400"/>
                </a:lnTo>
                <a:cubicBezTo>
                  <a:pt x="1003238" y="1630218"/>
                  <a:pt x="1003373" y="1583366"/>
                  <a:pt x="1012475" y="1537855"/>
                </a:cubicBezTo>
                <a:cubicBezTo>
                  <a:pt x="1017352" y="1513468"/>
                  <a:pt x="1029062" y="1490826"/>
                  <a:pt x="1040184" y="1468582"/>
                </a:cubicBezTo>
                <a:cubicBezTo>
                  <a:pt x="1048273" y="1452403"/>
                  <a:pt x="1077195" y="1410353"/>
                  <a:pt x="1095602" y="1399309"/>
                </a:cubicBezTo>
                <a:cubicBezTo>
                  <a:pt x="1138435" y="1373609"/>
                  <a:pt x="1287216" y="1371814"/>
                  <a:pt x="1289566" y="1371600"/>
                </a:cubicBezTo>
                <a:cubicBezTo>
                  <a:pt x="1271093" y="1348509"/>
                  <a:pt x="1257804" y="1320070"/>
                  <a:pt x="1234147" y="1302328"/>
                </a:cubicBezTo>
                <a:cubicBezTo>
                  <a:pt x="1218914" y="1290903"/>
                  <a:pt x="1197283" y="1292755"/>
                  <a:pt x="1178729" y="1288473"/>
                </a:cubicBezTo>
                <a:cubicBezTo>
                  <a:pt x="1137242" y="1278899"/>
                  <a:pt x="1095344" y="1271091"/>
                  <a:pt x="1054038" y="1260764"/>
                </a:cubicBezTo>
                <a:cubicBezTo>
                  <a:pt x="881567" y="1217646"/>
                  <a:pt x="1034353" y="1241644"/>
                  <a:pt x="832366" y="1219200"/>
                </a:cubicBezTo>
                <a:cubicBezTo>
                  <a:pt x="468083" y="1260833"/>
                  <a:pt x="468782" y="1185979"/>
                  <a:pt x="305893" y="1302328"/>
                </a:cubicBezTo>
                <a:cubicBezTo>
                  <a:pt x="287103" y="1315749"/>
                  <a:pt x="268948" y="1330037"/>
                  <a:pt x="250475" y="1343891"/>
                </a:cubicBezTo>
                <a:cubicBezTo>
                  <a:pt x="236620" y="1371600"/>
                  <a:pt x="221493" y="1398709"/>
                  <a:pt x="208911" y="1427019"/>
                </a:cubicBezTo>
                <a:cubicBezTo>
                  <a:pt x="152181" y="1554661"/>
                  <a:pt x="210690" y="1781636"/>
                  <a:pt x="222766" y="1856509"/>
                </a:cubicBezTo>
                <a:cubicBezTo>
                  <a:pt x="225886" y="1875852"/>
                  <a:pt x="247642" y="1887804"/>
                  <a:pt x="264329" y="1898073"/>
                </a:cubicBezTo>
                <a:cubicBezTo>
                  <a:pt x="308303" y="1925134"/>
                  <a:pt x="402875" y="1967346"/>
                  <a:pt x="402875" y="1967346"/>
                </a:cubicBezTo>
                <a:cubicBezTo>
                  <a:pt x="504475" y="1958110"/>
                  <a:pt x="610510" y="1970730"/>
                  <a:pt x="707675" y="1939637"/>
                </a:cubicBezTo>
                <a:cubicBezTo>
                  <a:pt x="737181" y="1930195"/>
                  <a:pt x="746554" y="1887372"/>
                  <a:pt x="749238" y="1856509"/>
                </a:cubicBezTo>
                <a:cubicBezTo>
                  <a:pt x="769150" y="1627522"/>
                  <a:pt x="793464" y="1659702"/>
                  <a:pt x="693820" y="1593273"/>
                </a:cubicBezTo>
                <a:cubicBezTo>
                  <a:pt x="623397" y="1769331"/>
                  <a:pt x="625839" y="1734137"/>
                  <a:pt x="693820" y="2064328"/>
                </a:cubicBezTo>
                <a:cubicBezTo>
                  <a:pt x="700405" y="2096313"/>
                  <a:pt x="735091" y="2116799"/>
                  <a:pt x="763093" y="2133600"/>
                </a:cubicBezTo>
                <a:cubicBezTo>
                  <a:pt x="783286" y="2145715"/>
                  <a:pt x="809275" y="2142837"/>
                  <a:pt x="832366" y="2147455"/>
                </a:cubicBezTo>
                <a:cubicBezTo>
                  <a:pt x="910875" y="2128982"/>
                  <a:pt x="992096" y="2119600"/>
                  <a:pt x="1067893" y="2092037"/>
                </a:cubicBezTo>
                <a:cubicBezTo>
                  <a:pt x="1099284" y="2080622"/>
                  <a:pt x="1207007" y="1966777"/>
                  <a:pt x="1220293" y="1953491"/>
                </a:cubicBezTo>
                <a:cubicBezTo>
                  <a:pt x="1283915" y="1762624"/>
                  <a:pt x="1308284" y="1766928"/>
                  <a:pt x="1248002" y="1537855"/>
                </a:cubicBezTo>
                <a:cubicBezTo>
                  <a:pt x="1244285" y="1523732"/>
                  <a:pt x="1220293" y="1528618"/>
                  <a:pt x="1206438" y="1524000"/>
                </a:cubicBezTo>
                <a:cubicBezTo>
                  <a:pt x="1187965" y="1533236"/>
                  <a:pt x="1163024" y="1534903"/>
                  <a:pt x="1151020" y="1551709"/>
                </a:cubicBezTo>
                <a:cubicBezTo>
                  <a:pt x="1137333" y="1570871"/>
                  <a:pt x="1136430" y="1597445"/>
                  <a:pt x="1137166" y="1620982"/>
                </a:cubicBezTo>
                <a:cubicBezTo>
                  <a:pt x="1149019" y="2000270"/>
                  <a:pt x="1063117" y="1927216"/>
                  <a:pt x="1206438" y="2022764"/>
                </a:cubicBezTo>
                <a:cubicBezTo>
                  <a:pt x="1229529" y="2008909"/>
                  <a:pt x="1257821" y="2001327"/>
                  <a:pt x="1275711" y="1981200"/>
                </a:cubicBezTo>
                <a:cubicBezTo>
                  <a:pt x="1296293" y="1958046"/>
                  <a:pt x="1301665" y="1924833"/>
                  <a:pt x="1317275" y="1898073"/>
                </a:cubicBezTo>
                <a:cubicBezTo>
                  <a:pt x="1334055" y="1869307"/>
                  <a:pt x="1354220" y="1842655"/>
                  <a:pt x="1372693" y="1814946"/>
                </a:cubicBezTo>
                <a:cubicBezTo>
                  <a:pt x="1427418" y="1568683"/>
                  <a:pt x="1367616" y="1801453"/>
                  <a:pt x="1441966" y="1593273"/>
                </a:cubicBezTo>
                <a:cubicBezTo>
                  <a:pt x="1465146" y="1528370"/>
                  <a:pt x="1482931" y="1436641"/>
                  <a:pt x="1497384" y="1371600"/>
                </a:cubicBezTo>
                <a:cubicBezTo>
                  <a:pt x="1488148" y="1302327"/>
                  <a:pt x="1489394" y="1230828"/>
                  <a:pt x="1469675" y="1163782"/>
                </a:cubicBezTo>
                <a:cubicBezTo>
                  <a:pt x="1464977" y="1147807"/>
                  <a:pt x="1444725" y="1137181"/>
                  <a:pt x="1428111" y="1136073"/>
                </a:cubicBezTo>
                <a:cubicBezTo>
                  <a:pt x="1372624" y="1132374"/>
                  <a:pt x="1317274" y="1145310"/>
                  <a:pt x="1261856" y="1149928"/>
                </a:cubicBezTo>
                <a:cubicBezTo>
                  <a:pt x="1187043" y="1262147"/>
                  <a:pt x="1193977" y="1233925"/>
                  <a:pt x="1248002" y="1482437"/>
                </a:cubicBezTo>
                <a:cubicBezTo>
                  <a:pt x="1252389" y="1502619"/>
                  <a:pt x="1284947" y="1500910"/>
                  <a:pt x="1303420" y="1510146"/>
                </a:cubicBezTo>
                <a:cubicBezTo>
                  <a:pt x="1317275" y="1496291"/>
                  <a:pt x="1332441" y="1483634"/>
                  <a:pt x="1344984" y="1468582"/>
                </a:cubicBezTo>
                <a:cubicBezTo>
                  <a:pt x="1376624" y="1430614"/>
                  <a:pt x="1412336" y="1347733"/>
                  <a:pt x="1428111" y="1316182"/>
                </a:cubicBezTo>
                <a:cubicBezTo>
                  <a:pt x="1457438" y="1081564"/>
                  <a:pt x="1483155" y="1065679"/>
                  <a:pt x="1400402" y="817419"/>
                </a:cubicBezTo>
                <a:cubicBezTo>
                  <a:pt x="1392141" y="792635"/>
                  <a:pt x="1365884" y="777675"/>
                  <a:pt x="1344984" y="762000"/>
                </a:cubicBezTo>
                <a:cubicBezTo>
                  <a:pt x="1303268" y="730712"/>
                  <a:pt x="1270181" y="730414"/>
                  <a:pt x="1220293" y="720437"/>
                </a:cubicBezTo>
                <a:cubicBezTo>
                  <a:pt x="1037381" y="743301"/>
                  <a:pt x="1027565" y="687732"/>
                  <a:pt x="970911" y="789709"/>
                </a:cubicBezTo>
                <a:cubicBezTo>
                  <a:pt x="955866" y="816790"/>
                  <a:pt x="943202" y="845128"/>
                  <a:pt x="929347" y="872837"/>
                </a:cubicBezTo>
                <a:cubicBezTo>
                  <a:pt x="932743" y="933972"/>
                  <a:pt x="865066" y="1149429"/>
                  <a:pt x="998620" y="1136073"/>
                </a:cubicBezTo>
                <a:cubicBezTo>
                  <a:pt x="1027683" y="1133167"/>
                  <a:pt x="1054038" y="1117600"/>
                  <a:pt x="1081747" y="1108364"/>
                </a:cubicBezTo>
                <a:cubicBezTo>
                  <a:pt x="1090983" y="1080655"/>
                  <a:pt x="1099632" y="1052743"/>
                  <a:pt x="1109456" y="1025237"/>
                </a:cubicBezTo>
                <a:cubicBezTo>
                  <a:pt x="1122727" y="988078"/>
                  <a:pt x="1148890" y="953800"/>
                  <a:pt x="1151020" y="914400"/>
                </a:cubicBezTo>
                <a:cubicBezTo>
                  <a:pt x="1158253" y="780589"/>
                  <a:pt x="1158066" y="644986"/>
                  <a:pt x="1137166" y="512619"/>
                </a:cubicBezTo>
                <a:cubicBezTo>
                  <a:pt x="1129750" y="465654"/>
                  <a:pt x="1089157" y="430455"/>
                  <a:pt x="1067893" y="387928"/>
                </a:cubicBezTo>
                <a:cubicBezTo>
                  <a:pt x="1047552" y="347246"/>
                  <a:pt x="1033756" y="303435"/>
                  <a:pt x="1012475" y="263237"/>
                </a:cubicBezTo>
                <a:cubicBezTo>
                  <a:pt x="969034" y="181182"/>
                  <a:pt x="933882" y="136720"/>
                  <a:pt x="873929" y="69273"/>
                </a:cubicBezTo>
                <a:cubicBezTo>
                  <a:pt x="860912" y="54629"/>
                  <a:pt x="847418" y="40252"/>
                  <a:pt x="832366" y="27709"/>
                </a:cubicBezTo>
                <a:cubicBezTo>
                  <a:pt x="819574" y="17049"/>
                  <a:pt x="804657" y="9236"/>
                  <a:pt x="790802" y="0"/>
                </a:cubicBezTo>
                <a:cubicBezTo>
                  <a:pt x="772329" y="23091"/>
                  <a:pt x="737711" y="39794"/>
                  <a:pt x="735384" y="69273"/>
                </a:cubicBezTo>
                <a:cubicBezTo>
                  <a:pt x="703456" y="473687"/>
                  <a:pt x="669718" y="407192"/>
                  <a:pt x="776947" y="568037"/>
                </a:cubicBezTo>
                <a:cubicBezTo>
                  <a:pt x="809274" y="558801"/>
                  <a:pt x="847390" y="560969"/>
                  <a:pt x="873929" y="540328"/>
                </a:cubicBezTo>
                <a:cubicBezTo>
                  <a:pt x="893560" y="525059"/>
                  <a:pt x="900644" y="495905"/>
                  <a:pt x="901638" y="471055"/>
                </a:cubicBezTo>
                <a:cubicBezTo>
                  <a:pt x="904745" y="393383"/>
                  <a:pt x="939659" y="192969"/>
                  <a:pt x="832366" y="124691"/>
                </a:cubicBezTo>
                <a:cubicBezTo>
                  <a:pt x="804001" y="106641"/>
                  <a:pt x="767711" y="106218"/>
                  <a:pt x="735384" y="96982"/>
                </a:cubicBezTo>
                <a:cubicBezTo>
                  <a:pt x="441256" y="146003"/>
                  <a:pt x="455292" y="67621"/>
                  <a:pt x="347456" y="221673"/>
                </a:cubicBezTo>
                <a:cubicBezTo>
                  <a:pt x="332014" y="243734"/>
                  <a:pt x="319747" y="267855"/>
                  <a:pt x="305893" y="290946"/>
                </a:cubicBezTo>
                <a:cubicBezTo>
                  <a:pt x="302004" y="314278"/>
                  <a:pt x="278184" y="453219"/>
                  <a:pt x="278184" y="471055"/>
                </a:cubicBezTo>
                <a:cubicBezTo>
                  <a:pt x="278184" y="572760"/>
                  <a:pt x="280380" y="674820"/>
                  <a:pt x="292038" y="775855"/>
                </a:cubicBezTo>
                <a:cubicBezTo>
                  <a:pt x="294405" y="796372"/>
                  <a:pt x="306525" y="815407"/>
                  <a:pt x="319747" y="831273"/>
                </a:cubicBezTo>
                <a:cubicBezTo>
                  <a:pt x="330407" y="844065"/>
                  <a:pt x="347456" y="849746"/>
                  <a:pt x="361311" y="858982"/>
                </a:cubicBezTo>
                <a:cubicBezTo>
                  <a:pt x="384402" y="854364"/>
                  <a:pt x="410991" y="858190"/>
                  <a:pt x="430584" y="845128"/>
                </a:cubicBezTo>
                <a:cubicBezTo>
                  <a:pt x="442735" y="837027"/>
                  <a:pt x="446839" y="817969"/>
                  <a:pt x="444438" y="803564"/>
                </a:cubicBezTo>
                <a:cubicBezTo>
                  <a:pt x="422705" y="673167"/>
                  <a:pt x="436289" y="690011"/>
                  <a:pt x="361311" y="665019"/>
                </a:cubicBezTo>
                <a:cubicBezTo>
                  <a:pt x="310511" y="674255"/>
                  <a:pt x="255093" y="669637"/>
                  <a:pt x="208911" y="692728"/>
                </a:cubicBezTo>
                <a:cubicBezTo>
                  <a:pt x="196130" y="699118"/>
                  <a:pt x="127939" y="840819"/>
                  <a:pt x="125784" y="845128"/>
                </a:cubicBezTo>
                <a:cubicBezTo>
                  <a:pt x="103049" y="1004267"/>
                  <a:pt x="91639" y="1030915"/>
                  <a:pt x="139638" y="1246909"/>
                </a:cubicBezTo>
                <a:cubicBezTo>
                  <a:pt x="146053" y="1275776"/>
                  <a:pt x="175584" y="1293928"/>
                  <a:pt x="195056" y="1316182"/>
                </a:cubicBezTo>
                <a:cubicBezTo>
                  <a:pt x="207958" y="1330928"/>
                  <a:pt x="220317" y="1346878"/>
                  <a:pt x="236620" y="1357746"/>
                </a:cubicBezTo>
                <a:cubicBezTo>
                  <a:pt x="248543" y="1365694"/>
                  <a:pt x="326216" y="1383609"/>
                  <a:pt x="333602" y="1385455"/>
                </a:cubicBezTo>
                <a:cubicBezTo>
                  <a:pt x="384402" y="1380837"/>
                  <a:pt x="438835" y="1391022"/>
                  <a:pt x="486002" y="1371600"/>
                </a:cubicBezTo>
                <a:cubicBezTo>
                  <a:pt x="540279" y="1349251"/>
                  <a:pt x="581878" y="1267224"/>
                  <a:pt x="610693" y="1219200"/>
                </a:cubicBezTo>
                <a:cubicBezTo>
                  <a:pt x="598671" y="1147069"/>
                  <a:pt x="608686" y="1049846"/>
                  <a:pt x="541420" y="997528"/>
                </a:cubicBezTo>
                <a:cubicBezTo>
                  <a:pt x="516966" y="978508"/>
                  <a:pt x="486002" y="969819"/>
                  <a:pt x="458293" y="955964"/>
                </a:cubicBezTo>
                <a:cubicBezTo>
                  <a:pt x="278959" y="978381"/>
                  <a:pt x="246449" y="931197"/>
                  <a:pt x="167347" y="1066800"/>
                </a:cubicBezTo>
                <a:cubicBezTo>
                  <a:pt x="152630" y="1092029"/>
                  <a:pt x="148874" y="1122219"/>
                  <a:pt x="139638" y="1149928"/>
                </a:cubicBezTo>
                <a:cubicBezTo>
                  <a:pt x="120155" y="1286314"/>
                  <a:pt x="108307" y="1323969"/>
                  <a:pt x="139638" y="1496291"/>
                </a:cubicBezTo>
                <a:cubicBezTo>
                  <a:pt x="143769" y="1519009"/>
                  <a:pt x="161621" y="1539471"/>
                  <a:pt x="181202" y="1551709"/>
                </a:cubicBezTo>
                <a:cubicBezTo>
                  <a:pt x="201171" y="1564190"/>
                  <a:pt x="227384" y="1560946"/>
                  <a:pt x="250475" y="1565564"/>
                </a:cubicBezTo>
                <a:cubicBezTo>
                  <a:pt x="292039" y="1556328"/>
                  <a:pt x="337678" y="1558041"/>
                  <a:pt x="375166" y="1537855"/>
                </a:cubicBezTo>
                <a:cubicBezTo>
                  <a:pt x="401202" y="1523835"/>
                  <a:pt x="411112" y="1490836"/>
                  <a:pt x="430584" y="1468582"/>
                </a:cubicBezTo>
                <a:cubicBezTo>
                  <a:pt x="483798" y="1407765"/>
                  <a:pt x="481501" y="1436021"/>
                  <a:pt x="527566" y="1343891"/>
                </a:cubicBezTo>
                <a:cubicBezTo>
                  <a:pt x="549810" y="1299403"/>
                  <a:pt x="582984" y="1205346"/>
                  <a:pt x="582984" y="1205346"/>
                </a:cubicBezTo>
                <a:cubicBezTo>
                  <a:pt x="602822" y="1106152"/>
                  <a:pt x="617035" y="1066963"/>
                  <a:pt x="582984" y="942109"/>
                </a:cubicBezTo>
                <a:cubicBezTo>
                  <a:pt x="578603" y="926045"/>
                  <a:pt x="564511" y="969818"/>
                  <a:pt x="555275" y="983673"/>
                </a:cubicBezTo>
                <a:cubicBezTo>
                  <a:pt x="543367" y="1090839"/>
                  <a:pt x="525834" y="1178069"/>
                  <a:pt x="555275" y="1288473"/>
                </a:cubicBezTo>
                <a:cubicBezTo>
                  <a:pt x="559565" y="1304562"/>
                  <a:pt x="582984" y="1306946"/>
                  <a:pt x="596838" y="1316182"/>
                </a:cubicBezTo>
                <a:lnTo>
                  <a:pt x="721529" y="1302328"/>
                </a:lnTo>
                <a:cubicBezTo>
                  <a:pt x="782507" y="1257397"/>
                  <a:pt x="860075" y="1122219"/>
                  <a:pt x="860075" y="1122219"/>
                </a:cubicBezTo>
                <a:cubicBezTo>
                  <a:pt x="873929" y="1085273"/>
                  <a:pt x="886984" y="1048018"/>
                  <a:pt x="901638" y="1011382"/>
                </a:cubicBezTo>
                <a:cubicBezTo>
                  <a:pt x="914700" y="978726"/>
                  <a:pt x="932080" y="947766"/>
                  <a:pt x="943202" y="914400"/>
                </a:cubicBezTo>
                <a:cubicBezTo>
                  <a:pt x="950649" y="892060"/>
                  <a:pt x="951948" y="868115"/>
                  <a:pt x="957056" y="845128"/>
                </a:cubicBezTo>
                <a:cubicBezTo>
                  <a:pt x="961187" y="826540"/>
                  <a:pt x="966293" y="808182"/>
                  <a:pt x="970911" y="789709"/>
                </a:cubicBezTo>
                <a:cubicBezTo>
                  <a:pt x="966293" y="752764"/>
                  <a:pt x="957056" y="641640"/>
                  <a:pt x="957056" y="678873"/>
                </a:cubicBezTo>
                <a:cubicBezTo>
                  <a:pt x="957056" y="748299"/>
                  <a:pt x="960083" y="818114"/>
                  <a:pt x="970911" y="886691"/>
                </a:cubicBezTo>
                <a:cubicBezTo>
                  <a:pt x="974132" y="907091"/>
                  <a:pt x="988373" y="924177"/>
                  <a:pt x="998620" y="942109"/>
                </a:cubicBezTo>
                <a:cubicBezTo>
                  <a:pt x="1024339" y="987117"/>
                  <a:pt x="1029685" y="987029"/>
                  <a:pt x="1067893" y="1025237"/>
                </a:cubicBezTo>
                <a:cubicBezTo>
                  <a:pt x="1058657" y="942110"/>
                  <a:pt x="1063603" y="856148"/>
                  <a:pt x="1040184" y="775855"/>
                </a:cubicBezTo>
                <a:cubicBezTo>
                  <a:pt x="1030085" y="741229"/>
                  <a:pt x="995174" y="719417"/>
                  <a:pt x="970911" y="692728"/>
                </a:cubicBezTo>
                <a:cubicBezTo>
                  <a:pt x="948944" y="668565"/>
                  <a:pt x="923483" y="647728"/>
                  <a:pt x="901638" y="623455"/>
                </a:cubicBezTo>
                <a:cubicBezTo>
                  <a:pt x="881856" y="601475"/>
                  <a:pt x="869562" y="572337"/>
                  <a:pt x="846220" y="554182"/>
                </a:cubicBezTo>
                <a:cubicBezTo>
                  <a:pt x="826589" y="538913"/>
                  <a:pt x="800038" y="535709"/>
                  <a:pt x="776947" y="526473"/>
                </a:cubicBezTo>
                <a:cubicBezTo>
                  <a:pt x="749238" y="540328"/>
                  <a:pt x="701334" y="537982"/>
                  <a:pt x="693820" y="568037"/>
                </a:cubicBezTo>
                <a:cubicBezTo>
                  <a:pt x="644329" y="766005"/>
                  <a:pt x="663757" y="774173"/>
                  <a:pt x="763093" y="845128"/>
                </a:cubicBezTo>
                <a:cubicBezTo>
                  <a:pt x="776642" y="854806"/>
                  <a:pt x="790802" y="863601"/>
                  <a:pt x="804656" y="872837"/>
                </a:cubicBezTo>
                <a:cubicBezTo>
                  <a:pt x="823129" y="858982"/>
                  <a:pt x="856279" y="854050"/>
                  <a:pt x="860075" y="831273"/>
                </a:cubicBezTo>
                <a:cubicBezTo>
                  <a:pt x="864375" y="805476"/>
                  <a:pt x="851784" y="702437"/>
                  <a:pt x="804656" y="678873"/>
                </a:cubicBezTo>
                <a:cubicBezTo>
                  <a:pt x="787625" y="670358"/>
                  <a:pt x="767711" y="669637"/>
                  <a:pt x="749238" y="665019"/>
                </a:cubicBezTo>
                <a:cubicBezTo>
                  <a:pt x="675347" y="683492"/>
                  <a:pt x="598741" y="693323"/>
                  <a:pt x="527566" y="720437"/>
                </a:cubicBezTo>
                <a:cubicBezTo>
                  <a:pt x="447552" y="750918"/>
                  <a:pt x="419873" y="849266"/>
                  <a:pt x="389020" y="914400"/>
                </a:cubicBezTo>
                <a:cubicBezTo>
                  <a:pt x="291346" y="1120600"/>
                  <a:pt x="378380" y="960729"/>
                  <a:pt x="278184" y="1136073"/>
                </a:cubicBezTo>
                <a:cubicBezTo>
                  <a:pt x="282802" y="1316182"/>
                  <a:pt x="271229" y="1497438"/>
                  <a:pt x="292038" y="1676400"/>
                </a:cubicBezTo>
                <a:cubicBezTo>
                  <a:pt x="295055" y="1702350"/>
                  <a:pt x="331417" y="1711198"/>
                  <a:pt x="347456" y="1731819"/>
                </a:cubicBezTo>
                <a:cubicBezTo>
                  <a:pt x="417707" y="1822141"/>
                  <a:pt x="349539" y="1791220"/>
                  <a:pt x="444438" y="1814946"/>
                </a:cubicBezTo>
                <a:cubicBezTo>
                  <a:pt x="476765" y="1805710"/>
                  <a:pt x="512910" y="1805056"/>
                  <a:pt x="541420" y="1787237"/>
                </a:cubicBezTo>
                <a:cubicBezTo>
                  <a:pt x="553804" y="1779497"/>
                  <a:pt x="556804" y="1760197"/>
                  <a:pt x="555275" y="1745673"/>
                </a:cubicBezTo>
                <a:cubicBezTo>
                  <a:pt x="530910" y="1514203"/>
                  <a:pt x="575182" y="1554736"/>
                  <a:pt x="458293" y="1496291"/>
                </a:cubicBezTo>
                <a:cubicBezTo>
                  <a:pt x="265385" y="1518986"/>
                  <a:pt x="241625" y="1455236"/>
                  <a:pt x="195056" y="1579419"/>
                </a:cubicBezTo>
                <a:cubicBezTo>
                  <a:pt x="188370" y="1597248"/>
                  <a:pt x="185820" y="1616364"/>
                  <a:pt x="181202" y="1634837"/>
                </a:cubicBezTo>
                <a:cubicBezTo>
                  <a:pt x="189184" y="1690709"/>
                  <a:pt x="169479" y="1829865"/>
                  <a:pt x="250475" y="1870364"/>
                </a:cubicBezTo>
                <a:cubicBezTo>
                  <a:pt x="271537" y="1880895"/>
                  <a:pt x="296656" y="1879601"/>
                  <a:pt x="319747" y="1884219"/>
                </a:cubicBezTo>
                <a:cubicBezTo>
                  <a:pt x="430583" y="1874982"/>
                  <a:pt x="542079" y="1871706"/>
                  <a:pt x="652256" y="1856509"/>
                </a:cubicBezTo>
                <a:cubicBezTo>
                  <a:pt x="676892" y="1853111"/>
                  <a:pt x="698157" y="1820301"/>
                  <a:pt x="721529" y="1828800"/>
                </a:cubicBezTo>
                <a:cubicBezTo>
                  <a:pt x="758356" y="1842192"/>
                  <a:pt x="776947" y="1884219"/>
                  <a:pt x="804656" y="1911928"/>
                </a:cubicBezTo>
                <a:lnTo>
                  <a:pt x="873929" y="1981200"/>
                </a:lnTo>
                <a:cubicBezTo>
                  <a:pt x="887784" y="1995055"/>
                  <a:pt x="897968" y="2014002"/>
                  <a:pt x="915493" y="2022764"/>
                </a:cubicBezTo>
                <a:cubicBezTo>
                  <a:pt x="1000119" y="2065077"/>
                  <a:pt x="950466" y="2047552"/>
                  <a:pt x="1067893" y="2064328"/>
                </a:cubicBezTo>
                <a:cubicBezTo>
                  <a:pt x="1146402" y="2059710"/>
                  <a:pt x="1226462" y="2066675"/>
                  <a:pt x="1303420" y="2050473"/>
                </a:cubicBezTo>
                <a:cubicBezTo>
                  <a:pt x="1319714" y="2047043"/>
                  <a:pt x="1323682" y="2023802"/>
                  <a:pt x="1331129" y="2008909"/>
                </a:cubicBezTo>
                <a:cubicBezTo>
                  <a:pt x="1362519" y="1946129"/>
                  <a:pt x="1368828" y="1899678"/>
                  <a:pt x="1386547" y="1828800"/>
                </a:cubicBezTo>
                <a:cubicBezTo>
                  <a:pt x="1381929" y="1759527"/>
                  <a:pt x="1391766" y="1687737"/>
                  <a:pt x="1372693" y="1620982"/>
                </a:cubicBezTo>
                <a:cubicBezTo>
                  <a:pt x="1371818" y="1617919"/>
                  <a:pt x="1284956" y="1511691"/>
                  <a:pt x="1261856" y="1496291"/>
                </a:cubicBezTo>
                <a:cubicBezTo>
                  <a:pt x="1249705" y="1488190"/>
                  <a:pt x="1234147" y="1487055"/>
                  <a:pt x="1220293" y="1482437"/>
                </a:cubicBezTo>
                <a:cubicBezTo>
                  <a:pt x="1177417" y="1632504"/>
                  <a:pt x="1167043" y="1616304"/>
                  <a:pt x="1234147" y="1828800"/>
                </a:cubicBezTo>
                <a:cubicBezTo>
                  <a:pt x="1238545" y="1842726"/>
                  <a:pt x="1261856" y="1838037"/>
                  <a:pt x="1275711" y="1842655"/>
                </a:cubicBezTo>
                <a:cubicBezTo>
                  <a:pt x="1294184" y="1833419"/>
                  <a:pt x="1328848" y="1835473"/>
                  <a:pt x="1331129" y="1814946"/>
                </a:cubicBezTo>
                <a:cubicBezTo>
                  <a:pt x="1342570" y="1711978"/>
                  <a:pt x="1324059" y="1526263"/>
                  <a:pt x="1192584" y="1482437"/>
                </a:cubicBezTo>
                <a:lnTo>
                  <a:pt x="1151020" y="1468582"/>
                </a:lnTo>
                <a:cubicBezTo>
                  <a:pt x="1127929" y="1477818"/>
                  <a:pt x="1100852" y="1480370"/>
                  <a:pt x="1081747" y="1496291"/>
                </a:cubicBezTo>
                <a:cubicBezTo>
                  <a:pt x="1052535" y="1520635"/>
                  <a:pt x="1077786" y="1587324"/>
                  <a:pt x="1081747" y="1607128"/>
                </a:cubicBezTo>
                <a:cubicBezTo>
                  <a:pt x="1095602" y="1597892"/>
                  <a:pt x="1115337" y="1594037"/>
                  <a:pt x="1123311" y="1579419"/>
                </a:cubicBezTo>
                <a:cubicBezTo>
                  <a:pt x="1144291" y="1540957"/>
                  <a:pt x="1164875" y="1454728"/>
                  <a:pt x="1164875" y="1454728"/>
                </a:cubicBezTo>
                <a:cubicBezTo>
                  <a:pt x="1154566" y="1310406"/>
                  <a:pt x="1212683" y="1246909"/>
                  <a:pt x="1081747" y="1246909"/>
                </a:cubicBezTo>
                <a:cubicBezTo>
                  <a:pt x="1058199" y="1246909"/>
                  <a:pt x="1035566" y="1256146"/>
                  <a:pt x="1012475" y="1260764"/>
                </a:cubicBezTo>
                <a:cubicBezTo>
                  <a:pt x="1008455" y="1272824"/>
                  <a:pt x="973619" y="1371600"/>
                  <a:pt x="984766" y="1371600"/>
                </a:cubicBezTo>
                <a:cubicBezTo>
                  <a:pt x="997810" y="1371600"/>
                  <a:pt x="1023086" y="1259880"/>
                  <a:pt x="1026329" y="1246909"/>
                </a:cubicBezTo>
                <a:cubicBezTo>
                  <a:pt x="1021711" y="1214582"/>
                  <a:pt x="1035566" y="1173019"/>
                  <a:pt x="1012475" y="1149928"/>
                </a:cubicBezTo>
                <a:cubicBezTo>
                  <a:pt x="998620" y="1136073"/>
                  <a:pt x="979673" y="1173966"/>
                  <a:pt x="970911" y="1191491"/>
                </a:cubicBezTo>
                <a:cubicBezTo>
                  <a:pt x="960380" y="1212553"/>
                  <a:pt x="961674" y="1237673"/>
                  <a:pt x="957056" y="1260764"/>
                </a:cubicBezTo>
                <a:cubicBezTo>
                  <a:pt x="961674" y="1306946"/>
                  <a:pt x="932294" y="1373564"/>
                  <a:pt x="970911" y="1399309"/>
                </a:cubicBezTo>
                <a:cubicBezTo>
                  <a:pt x="1047408" y="1450307"/>
                  <a:pt x="1143125" y="1355749"/>
                  <a:pt x="1192584" y="1316182"/>
                </a:cubicBezTo>
                <a:cubicBezTo>
                  <a:pt x="1201820" y="1293091"/>
                  <a:pt x="1209171" y="1269153"/>
                  <a:pt x="1220293" y="1246909"/>
                </a:cubicBezTo>
                <a:cubicBezTo>
                  <a:pt x="1236944" y="1213607"/>
                  <a:pt x="1263188" y="1184992"/>
                  <a:pt x="1275711" y="1149928"/>
                </a:cubicBezTo>
                <a:cubicBezTo>
                  <a:pt x="1286694" y="1119175"/>
                  <a:pt x="1284948" y="1085273"/>
                  <a:pt x="1289566" y="1052946"/>
                </a:cubicBezTo>
                <a:cubicBezTo>
                  <a:pt x="1284948" y="1029855"/>
                  <a:pt x="1299023" y="980343"/>
                  <a:pt x="1275711" y="983673"/>
                </a:cubicBezTo>
                <a:cubicBezTo>
                  <a:pt x="1236918" y="989215"/>
                  <a:pt x="1216096" y="1035451"/>
                  <a:pt x="1192584" y="1066800"/>
                </a:cubicBezTo>
                <a:cubicBezTo>
                  <a:pt x="1152802" y="1119842"/>
                  <a:pt x="1148669" y="1118469"/>
                  <a:pt x="1123311" y="1177637"/>
                </a:cubicBezTo>
                <a:cubicBezTo>
                  <a:pt x="1117558" y="1191060"/>
                  <a:pt x="1115209" y="1205777"/>
                  <a:pt x="1109456" y="1219200"/>
                </a:cubicBezTo>
                <a:cubicBezTo>
                  <a:pt x="1101320" y="1238183"/>
                  <a:pt x="1089883" y="1255636"/>
                  <a:pt x="1081747" y="1274619"/>
                </a:cubicBezTo>
                <a:cubicBezTo>
                  <a:pt x="1075994" y="1288042"/>
                  <a:pt x="1078219" y="1305856"/>
                  <a:pt x="1067893" y="1316182"/>
                </a:cubicBezTo>
                <a:cubicBezTo>
                  <a:pt x="1057566" y="1326509"/>
                  <a:pt x="1040650" y="1327173"/>
                  <a:pt x="1026329" y="1330037"/>
                </a:cubicBezTo>
                <a:cubicBezTo>
                  <a:pt x="971238" y="1341055"/>
                  <a:pt x="915493" y="1348510"/>
                  <a:pt x="860075" y="1357746"/>
                </a:cubicBezTo>
                <a:cubicBezTo>
                  <a:pt x="850839" y="1371600"/>
                  <a:pt x="843026" y="1386517"/>
                  <a:pt x="832366" y="1399309"/>
                </a:cubicBezTo>
                <a:cubicBezTo>
                  <a:pt x="819823" y="1414361"/>
                  <a:pt x="801671" y="1424570"/>
                  <a:pt x="790802" y="1440873"/>
                </a:cubicBezTo>
                <a:cubicBezTo>
                  <a:pt x="748579" y="1504208"/>
                  <a:pt x="814551" y="1469903"/>
                  <a:pt x="735384" y="1496291"/>
                </a:cubicBezTo>
                <a:cubicBezTo>
                  <a:pt x="721529" y="1487055"/>
                  <a:pt x="708713" y="1476028"/>
                  <a:pt x="693820" y="1468582"/>
                </a:cubicBezTo>
                <a:cubicBezTo>
                  <a:pt x="615148" y="1429247"/>
                  <a:pt x="498892" y="1464313"/>
                  <a:pt x="430584" y="1468582"/>
                </a:cubicBezTo>
                <a:cubicBezTo>
                  <a:pt x="435202" y="1487055"/>
                  <a:pt x="426936" y="1516499"/>
                  <a:pt x="444438" y="1524000"/>
                </a:cubicBezTo>
                <a:cubicBezTo>
                  <a:pt x="465776" y="1533145"/>
                  <a:pt x="540527" y="1505825"/>
                  <a:pt x="569129" y="1496291"/>
                </a:cubicBezTo>
                <a:cubicBezTo>
                  <a:pt x="599771" y="1465650"/>
                  <a:pt x="619113" y="1451743"/>
                  <a:pt x="638402" y="1413164"/>
                </a:cubicBezTo>
                <a:cubicBezTo>
                  <a:pt x="653254" y="1383459"/>
                  <a:pt x="659789" y="1330778"/>
                  <a:pt x="666111" y="1302328"/>
                </a:cubicBezTo>
                <a:cubicBezTo>
                  <a:pt x="670242" y="1283740"/>
                  <a:pt x="676560" y="1265643"/>
                  <a:pt x="679966" y="1246909"/>
                </a:cubicBezTo>
                <a:cubicBezTo>
                  <a:pt x="685808" y="1214781"/>
                  <a:pt x="688855" y="1182203"/>
                  <a:pt x="693820" y="1149928"/>
                </a:cubicBezTo>
                <a:cubicBezTo>
                  <a:pt x="698092" y="1122163"/>
                  <a:pt x="693738" y="1091190"/>
                  <a:pt x="707675" y="1066800"/>
                </a:cubicBezTo>
                <a:cubicBezTo>
                  <a:pt x="714920" y="1054120"/>
                  <a:pt x="735384" y="1057564"/>
                  <a:pt x="749238" y="1052946"/>
                </a:cubicBezTo>
                <a:cubicBezTo>
                  <a:pt x="798174" y="906143"/>
                  <a:pt x="733300" y="1113263"/>
                  <a:pt x="776947" y="720437"/>
                </a:cubicBezTo>
                <a:cubicBezTo>
                  <a:pt x="778560" y="705923"/>
                  <a:pt x="782701" y="749849"/>
                  <a:pt x="790802" y="762000"/>
                </a:cubicBezTo>
                <a:cubicBezTo>
                  <a:pt x="801671" y="778303"/>
                  <a:pt x="818511" y="789709"/>
                  <a:pt x="832366" y="803564"/>
                </a:cubicBezTo>
                <a:cubicBezTo>
                  <a:pt x="935399" y="786391"/>
                  <a:pt x="923849" y="810383"/>
                  <a:pt x="970911" y="692728"/>
                </a:cubicBezTo>
                <a:cubicBezTo>
                  <a:pt x="985055" y="657369"/>
                  <a:pt x="998620" y="581891"/>
                  <a:pt x="998620" y="581891"/>
                </a:cubicBezTo>
                <a:cubicBezTo>
                  <a:pt x="1020552" y="614790"/>
                  <a:pt x="1042111" y="648794"/>
                  <a:pt x="1067893" y="678873"/>
                </a:cubicBezTo>
                <a:cubicBezTo>
                  <a:pt x="1080644" y="693749"/>
                  <a:pt x="1096554" y="705692"/>
                  <a:pt x="1109456" y="720437"/>
                </a:cubicBezTo>
                <a:cubicBezTo>
                  <a:pt x="1128929" y="742691"/>
                  <a:pt x="1146402" y="766618"/>
                  <a:pt x="1164875" y="789709"/>
                </a:cubicBezTo>
                <a:cubicBezTo>
                  <a:pt x="1197202" y="785091"/>
                  <a:pt x="1250873" y="806608"/>
                  <a:pt x="1261856" y="775855"/>
                </a:cubicBezTo>
                <a:cubicBezTo>
                  <a:pt x="1282286" y="718651"/>
                  <a:pt x="1245341" y="655448"/>
                  <a:pt x="1234147" y="595746"/>
                </a:cubicBezTo>
                <a:cubicBezTo>
                  <a:pt x="1231456" y="581392"/>
                  <a:pt x="1220293" y="539578"/>
                  <a:pt x="1220293" y="554182"/>
                </a:cubicBezTo>
                <a:cubicBezTo>
                  <a:pt x="1220293" y="582273"/>
                  <a:pt x="1226075" y="610402"/>
                  <a:pt x="1234147" y="637309"/>
                </a:cubicBezTo>
                <a:cubicBezTo>
                  <a:pt x="1243736" y="669274"/>
                  <a:pt x="1271011" y="706460"/>
                  <a:pt x="1289566" y="734291"/>
                </a:cubicBezTo>
                <a:cubicBezTo>
                  <a:pt x="1294184" y="720437"/>
                  <a:pt x="1304633" y="707281"/>
                  <a:pt x="1303420" y="692728"/>
                </a:cubicBezTo>
                <a:cubicBezTo>
                  <a:pt x="1298273" y="630970"/>
                  <a:pt x="1280350" y="581954"/>
                  <a:pt x="1261856" y="526473"/>
                </a:cubicBezTo>
                <a:cubicBezTo>
                  <a:pt x="1257238" y="540328"/>
                  <a:pt x="1250614" y="553669"/>
                  <a:pt x="1248002" y="568037"/>
                </a:cubicBezTo>
                <a:cubicBezTo>
                  <a:pt x="1241342" y="604669"/>
                  <a:pt x="1234147" y="678873"/>
                  <a:pt x="1234147" y="678873"/>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6" name="Freeform 25"/>
          <p:cNvSpPr/>
          <p:nvPr/>
        </p:nvSpPr>
        <p:spPr>
          <a:xfrm>
            <a:off x="6497781" y="3186545"/>
            <a:ext cx="1886736" cy="2977406"/>
          </a:xfrm>
          <a:custGeom>
            <a:avLst/>
            <a:gdLst>
              <a:gd name="connsiteX0" fmla="*/ 304801 w 1886736"/>
              <a:gd name="connsiteY0" fmla="*/ 2660073 h 2977406"/>
              <a:gd name="connsiteX1" fmla="*/ 318655 w 1886736"/>
              <a:gd name="connsiteY1" fmla="*/ 2715491 h 2977406"/>
              <a:gd name="connsiteX2" fmla="*/ 443346 w 1886736"/>
              <a:gd name="connsiteY2" fmla="*/ 2826328 h 2977406"/>
              <a:gd name="connsiteX3" fmla="*/ 512619 w 1886736"/>
              <a:gd name="connsiteY3" fmla="*/ 2867891 h 2977406"/>
              <a:gd name="connsiteX4" fmla="*/ 609601 w 1886736"/>
              <a:gd name="connsiteY4" fmla="*/ 2881746 h 2977406"/>
              <a:gd name="connsiteX5" fmla="*/ 817419 w 1886736"/>
              <a:gd name="connsiteY5" fmla="*/ 2923310 h 2977406"/>
              <a:gd name="connsiteX6" fmla="*/ 1205346 w 1886736"/>
              <a:gd name="connsiteY6" fmla="*/ 2895600 h 2977406"/>
              <a:gd name="connsiteX7" fmla="*/ 1316183 w 1886736"/>
              <a:gd name="connsiteY7" fmla="*/ 2826328 h 2977406"/>
              <a:gd name="connsiteX8" fmla="*/ 1385455 w 1886736"/>
              <a:gd name="connsiteY8" fmla="*/ 2757055 h 2977406"/>
              <a:gd name="connsiteX9" fmla="*/ 1496292 w 1886736"/>
              <a:gd name="connsiteY9" fmla="*/ 2604655 h 2977406"/>
              <a:gd name="connsiteX10" fmla="*/ 1510146 w 1886736"/>
              <a:gd name="connsiteY10" fmla="*/ 2507673 h 2977406"/>
              <a:gd name="connsiteX11" fmla="*/ 1524001 w 1886736"/>
              <a:gd name="connsiteY11" fmla="*/ 2438400 h 2977406"/>
              <a:gd name="connsiteX12" fmla="*/ 1454728 w 1886736"/>
              <a:gd name="connsiteY12" fmla="*/ 2119746 h 2977406"/>
              <a:gd name="connsiteX13" fmla="*/ 1357746 w 1886736"/>
              <a:gd name="connsiteY13" fmla="*/ 2050473 h 2977406"/>
              <a:gd name="connsiteX14" fmla="*/ 1246910 w 1886736"/>
              <a:gd name="connsiteY14" fmla="*/ 2022764 h 2977406"/>
              <a:gd name="connsiteX15" fmla="*/ 1136074 w 1886736"/>
              <a:gd name="connsiteY15" fmla="*/ 2050473 h 2977406"/>
              <a:gd name="connsiteX16" fmla="*/ 1052946 w 1886736"/>
              <a:gd name="connsiteY16" fmla="*/ 2161310 h 2977406"/>
              <a:gd name="connsiteX17" fmla="*/ 997528 w 1886736"/>
              <a:gd name="connsiteY17" fmla="*/ 2299855 h 2977406"/>
              <a:gd name="connsiteX18" fmla="*/ 983674 w 1886736"/>
              <a:gd name="connsiteY18" fmla="*/ 2369128 h 2977406"/>
              <a:gd name="connsiteX19" fmla="*/ 955964 w 1886736"/>
              <a:gd name="connsiteY19" fmla="*/ 2493819 h 2977406"/>
              <a:gd name="connsiteX20" fmla="*/ 969819 w 1886736"/>
              <a:gd name="connsiteY20" fmla="*/ 2535382 h 2977406"/>
              <a:gd name="connsiteX21" fmla="*/ 1136074 w 1886736"/>
              <a:gd name="connsiteY21" fmla="*/ 2479964 h 2977406"/>
              <a:gd name="connsiteX22" fmla="*/ 1108364 w 1886736"/>
              <a:gd name="connsiteY22" fmla="*/ 2258291 h 2977406"/>
              <a:gd name="connsiteX23" fmla="*/ 1094510 w 1886736"/>
              <a:gd name="connsiteY23" fmla="*/ 2216728 h 2977406"/>
              <a:gd name="connsiteX24" fmla="*/ 1052946 w 1886736"/>
              <a:gd name="connsiteY24" fmla="*/ 2189019 h 2977406"/>
              <a:gd name="connsiteX25" fmla="*/ 969819 w 1886736"/>
              <a:gd name="connsiteY25" fmla="*/ 2202873 h 2977406"/>
              <a:gd name="connsiteX26" fmla="*/ 955964 w 1886736"/>
              <a:gd name="connsiteY26" fmla="*/ 2272146 h 2977406"/>
              <a:gd name="connsiteX27" fmla="*/ 942110 w 1886736"/>
              <a:gd name="connsiteY27" fmla="*/ 2313710 h 2977406"/>
              <a:gd name="connsiteX28" fmla="*/ 928255 w 1886736"/>
              <a:gd name="connsiteY28" fmla="*/ 2396837 h 2977406"/>
              <a:gd name="connsiteX29" fmla="*/ 914401 w 1886736"/>
              <a:gd name="connsiteY29" fmla="*/ 2466110 h 2977406"/>
              <a:gd name="connsiteX30" fmla="*/ 928255 w 1886736"/>
              <a:gd name="connsiteY30" fmla="*/ 2590800 h 2977406"/>
              <a:gd name="connsiteX31" fmla="*/ 942110 w 1886736"/>
              <a:gd name="connsiteY31" fmla="*/ 2521528 h 2977406"/>
              <a:gd name="connsiteX32" fmla="*/ 928255 w 1886736"/>
              <a:gd name="connsiteY32" fmla="*/ 2355273 h 2977406"/>
              <a:gd name="connsiteX33" fmla="*/ 748146 w 1886736"/>
              <a:gd name="connsiteY33" fmla="*/ 2175164 h 2977406"/>
              <a:gd name="connsiteX34" fmla="*/ 581892 w 1886736"/>
              <a:gd name="connsiteY34" fmla="*/ 2036619 h 2977406"/>
              <a:gd name="connsiteX35" fmla="*/ 374074 w 1886736"/>
              <a:gd name="connsiteY35" fmla="*/ 1953491 h 2977406"/>
              <a:gd name="connsiteX36" fmla="*/ 249383 w 1886736"/>
              <a:gd name="connsiteY36" fmla="*/ 1898073 h 2977406"/>
              <a:gd name="connsiteX37" fmla="*/ 235528 w 1886736"/>
              <a:gd name="connsiteY37" fmla="*/ 2147455 h 2977406"/>
              <a:gd name="connsiteX38" fmla="*/ 221674 w 1886736"/>
              <a:gd name="connsiteY38" fmla="*/ 2078182 h 2977406"/>
              <a:gd name="connsiteX39" fmla="*/ 152401 w 1886736"/>
              <a:gd name="connsiteY39" fmla="*/ 1884219 h 2977406"/>
              <a:gd name="connsiteX40" fmla="*/ 124692 w 1886736"/>
              <a:gd name="connsiteY40" fmla="*/ 1773382 h 2977406"/>
              <a:gd name="connsiteX41" fmla="*/ 83128 w 1886736"/>
              <a:gd name="connsiteY41" fmla="*/ 1634837 h 2977406"/>
              <a:gd name="connsiteX42" fmla="*/ 13855 w 1886736"/>
              <a:gd name="connsiteY42" fmla="*/ 1385455 h 2977406"/>
              <a:gd name="connsiteX43" fmla="*/ 1 w 1886736"/>
              <a:gd name="connsiteY43" fmla="*/ 1177637 h 2977406"/>
              <a:gd name="connsiteX44" fmla="*/ 13855 w 1886736"/>
              <a:gd name="connsiteY44" fmla="*/ 1136073 h 2977406"/>
              <a:gd name="connsiteX45" fmla="*/ 83128 w 1886736"/>
              <a:gd name="connsiteY45" fmla="*/ 1149928 h 2977406"/>
              <a:gd name="connsiteX46" fmla="*/ 277092 w 1886736"/>
              <a:gd name="connsiteY46" fmla="*/ 1330037 h 2977406"/>
              <a:gd name="connsiteX47" fmla="*/ 401783 w 1886736"/>
              <a:gd name="connsiteY47" fmla="*/ 1510146 h 2977406"/>
              <a:gd name="connsiteX48" fmla="*/ 471055 w 1886736"/>
              <a:gd name="connsiteY48" fmla="*/ 1565564 h 2977406"/>
              <a:gd name="connsiteX49" fmla="*/ 665019 w 1886736"/>
              <a:gd name="connsiteY49" fmla="*/ 1690255 h 2977406"/>
              <a:gd name="connsiteX50" fmla="*/ 900546 w 1886736"/>
              <a:gd name="connsiteY50" fmla="*/ 1773382 h 2977406"/>
              <a:gd name="connsiteX51" fmla="*/ 1025237 w 1886736"/>
              <a:gd name="connsiteY51" fmla="*/ 1759528 h 2977406"/>
              <a:gd name="connsiteX52" fmla="*/ 1080655 w 1886736"/>
              <a:gd name="connsiteY52" fmla="*/ 1676400 h 2977406"/>
              <a:gd name="connsiteX53" fmla="*/ 1094510 w 1886736"/>
              <a:gd name="connsiteY53" fmla="*/ 1579419 h 2977406"/>
              <a:gd name="connsiteX54" fmla="*/ 1108364 w 1886736"/>
              <a:gd name="connsiteY54" fmla="*/ 1496291 h 2977406"/>
              <a:gd name="connsiteX55" fmla="*/ 983674 w 1886736"/>
              <a:gd name="connsiteY55" fmla="*/ 914400 h 2977406"/>
              <a:gd name="connsiteX56" fmla="*/ 942110 w 1886736"/>
              <a:gd name="connsiteY56" fmla="*/ 872837 h 2977406"/>
              <a:gd name="connsiteX57" fmla="*/ 942110 w 1886736"/>
              <a:gd name="connsiteY57" fmla="*/ 1149928 h 2977406"/>
              <a:gd name="connsiteX58" fmla="*/ 969819 w 1886736"/>
              <a:gd name="connsiteY58" fmla="*/ 1274619 h 2977406"/>
              <a:gd name="connsiteX59" fmla="*/ 983674 w 1886736"/>
              <a:gd name="connsiteY59" fmla="*/ 1357746 h 2977406"/>
              <a:gd name="connsiteX60" fmla="*/ 1011383 w 1886736"/>
              <a:gd name="connsiteY60" fmla="*/ 1551710 h 2977406"/>
              <a:gd name="connsiteX61" fmla="*/ 1052946 w 1886736"/>
              <a:gd name="connsiteY61" fmla="*/ 1634837 h 2977406"/>
              <a:gd name="connsiteX62" fmla="*/ 1122219 w 1886736"/>
              <a:gd name="connsiteY62" fmla="*/ 1676400 h 2977406"/>
              <a:gd name="connsiteX63" fmla="*/ 1343892 w 1886736"/>
              <a:gd name="connsiteY63" fmla="*/ 1565564 h 2977406"/>
              <a:gd name="connsiteX64" fmla="*/ 1371601 w 1886736"/>
              <a:gd name="connsiteY64" fmla="*/ 1510146 h 2977406"/>
              <a:gd name="connsiteX65" fmla="*/ 1399310 w 1886736"/>
              <a:gd name="connsiteY65" fmla="*/ 1357746 h 2977406"/>
              <a:gd name="connsiteX66" fmla="*/ 1413164 w 1886736"/>
              <a:gd name="connsiteY66" fmla="*/ 1302328 h 2977406"/>
              <a:gd name="connsiteX67" fmla="*/ 1399310 w 1886736"/>
              <a:gd name="connsiteY67" fmla="*/ 1191491 h 2977406"/>
              <a:gd name="connsiteX68" fmla="*/ 1371601 w 1886736"/>
              <a:gd name="connsiteY68" fmla="*/ 1246910 h 2977406"/>
              <a:gd name="connsiteX69" fmla="*/ 1357746 w 1886736"/>
              <a:gd name="connsiteY69" fmla="*/ 1371600 h 2977406"/>
              <a:gd name="connsiteX70" fmla="*/ 1413164 w 1886736"/>
              <a:gd name="connsiteY70" fmla="*/ 2133600 h 2977406"/>
              <a:gd name="connsiteX71" fmla="*/ 1496292 w 1886736"/>
              <a:gd name="connsiteY71" fmla="*/ 2299855 h 2977406"/>
              <a:gd name="connsiteX72" fmla="*/ 1551710 w 1886736"/>
              <a:gd name="connsiteY72" fmla="*/ 2313710 h 2977406"/>
              <a:gd name="connsiteX73" fmla="*/ 1579419 w 1886736"/>
              <a:gd name="connsiteY73" fmla="*/ 2286000 h 2977406"/>
              <a:gd name="connsiteX74" fmla="*/ 1620983 w 1886736"/>
              <a:gd name="connsiteY74" fmla="*/ 2189019 h 2977406"/>
              <a:gd name="connsiteX75" fmla="*/ 1648692 w 1886736"/>
              <a:gd name="connsiteY75" fmla="*/ 2119746 h 2977406"/>
              <a:gd name="connsiteX76" fmla="*/ 1634837 w 1886736"/>
              <a:gd name="connsiteY76" fmla="*/ 2008910 h 2977406"/>
              <a:gd name="connsiteX77" fmla="*/ 1662546 w 1886736"/>
              <a:gd name="connsiteY77" fmla="*/ 2369128 h 2977406"/>
              <a:gd name="connsiteX78" fmla="*/ 1704110 w 1886736"/>
              <a:gd name="connsiteY78" fmla="*/ 2396837 h 2977406"/>
              <a:gd name="connsiteX79" fmla="*/ 1814946 w 1886736"/>
              <a:gd name="connsiteY79" fmla="*/ 2244437 h 2977406"/>
              <a:gd name="connsiteX80" fmla="*/ 1842655 w 1886736"/>
              <a:gd name="connsiteY80" fmla="*/ 2202873 h 2977406"/>
              <a:gd name="connsiteX81" fmla="*/ 1856510 w 1886736"/>
              <a:gd name="connsiteY81" fmla="*/ 2161310 h 2977406"/>
              <a:gd name="connsiteX82" fmla="*/ 1870364 w 1886736"/>
              <a:gd name="connsiteY82" fmla="*/ 2105891 h 2977406"/>
              <a:gd name="connsiteX83" fmla="*/ 1745674 w 1886736"/>
              <a:gd name="connsiteY83" fmla="*/ 2382982 h 2977406"/>
              <a:gd name="connsiteX84" fmla="*/ 1717964 w 1886736"/>
              <a:gd name="connsiteY84" fmla="*/ 2466110 h 2977406"/>
              <a:gd name="connsiteX85" fmla="*/ 1731819 w 1886736"/>
              <a:gd name="connsiteY85" fmla="*/ 2563091 h 2977406"/>
              <a:gd name="connsiteX86" fmla="*/ 1801092 w 1886736"/>
              <a:gd name="connsiteY86" fmla="*/ 2549237 h 2977406"/>
              <a:gd name="connsiteX87" fmla="*/ 1828801 w 1886736"/>
              <a:gd name="connsiteY87" fmla="*/ 2493819 h 2977406"/>
              <a:gd name="connsiteX88" fmla="*/ 1870364 w 1886736"/>
              <a:gd name="connsiteY88" fmla="*/ 2438400 h 2977406"/>
              <a:gd name="connsiteX89" fmla="*/ 1884219 w 1886736"/>
              <a:gd name="connsiteY89" fmla="*/ 2382982 h 2977406"/>
              <a:gd name="connsiteX90" fmla="*/ 1634837 w 1886736"/>
              <a:gd name="connsiteY90" fmla="*/ 2272146 h 2977406"/>
              <a:gd name="connsiteX91" fmla="*/ 1537855 w 1886736"/>
              <a:gd name="connsiteY91" fmla="*/ 2382982 h 2977406"/>
              <a:gd name="connsiteX92" fmla="*/ 1510146 w 1886736"/>
              <a:gd name="connsiteY92" fmla="*/ 2438400 h 2977406"/>
              <a:gd name="connsiteX93" fmla="*/ 1496292 w 1886736"/>
              <a:gd name="connsiteY93" fmla="*/ 2687782 h 2977406"/>
              <a:gd name="connsiteX94" fmla="*/ 1524001 w 1886736"/>
              <a:gd name="connsiteY94" fmla="*/ 2452255 h 2977406"/>
              <a:gd name="connsiteX95" fmla="*/ 1302328 w 1886736"/>
              <a:gd name="connsiteY95" fmla="*/ 2161310 h 2977406"/>
              <a:gd name="connsiteX96" fmla="*/ 1219201 w 1886736"/>
              <a:gd name="connsiteY96" fmla="*/ 2064328 h 2977406"/>
              <a:gd name="connsiteX97" fmla="*/ 1094510 w 1886736"/>
              <a:gd name="connsiteY97" fmla="*/ 2022764 h 2977406"/>
              <a:gd name="connsiteX98" fmla="*/ 886692 w 1886736"/>
              <a:gd name="connsiteY98" fmla="*/ 1967346 h 2977406"/>
              <a:gd name="connsiteX99" fmla="*/ 720437 w 1886736"/>
              <a:gd name="connsiteY99" fmla="*/ 1995055 h 2977406"/>
              <a:gd name="connsiteX100" fmla="*/ 665019 w 1886736"/>
              <a:gd name="connsiteY100" fmla="*/ 2078182 h 2977406"/>
              <a:gd name="connsiteX101" fmla="*/ 637310 w 1886736"/>
              <a:gd name="connsiteY101" fmla="*/ 2175164 h 2977406"/>
              <a:gd name="connsiteX102" fmla="*/ 609601 w 1886736"/>
              <a:gd name="connsiteY102" fmla="*/ 2258291 h 2977406"/>
              <a:gd name="connsiteX103" fmla="*/ 595746 w 1886736"/>
              <a:gd name="connsiteY103" fmla="*/ 2355273 h 2977406"/>
              <a:gd name="connsiteX104" fmla="*/ 595746 w 1886736"/>
              <a:gd name="connsiteY104" fmla="*/ 2646219 h 2977406"/>
              <a:gd name="connsiteX105" fmla="*/ 637310 w 1886736"/>
              <a:gd name="connsiteY105" fmla="*/ 2660073 h 2977406"/>
              <a:gd name="connsiteX106" fmla="*/ 748146 w 1886736"/>
              <a:gd name="connsiteY106" fmla="*/ 2604655 h 2977406"/>
              <a:gd name="connsiteX107" fmla="*/ 803564 w 1886736"/>
              <a:gd name="connsiteY107" fmla="*/ 2493819 h 2977406"/>
              <a:gd name="connsiteX108" fmla="*/ 817419 w 1886736"/>
              <a:gd name="connsiteY108" fmla="*/ 2410691 h 2977406"/>
              <a:gd name="connsiteX109" fmla="*/ 678874 w 1886736"/>
              <a:gd name="connsiteY109" fmla="*/ 2105891 h 2977406"/>
              <a:gd name="connsiteX110" fmla="*/ 595746 w 1886736"/>
              <a:gd name="connsiteY110" fmla="*/ 2050473 h 2977406"/>
              <a:gd name="connsiteX111" fmla="*/ 415637 w 1886736"/>
              <a:gd name="connsiteY111" fmla="*/ 2036619 h 2977406"/>
              <a:gd name="connsiteX112" fmla="*/ 235528 w 1886736"/>
              <a:gd name="connsiteY112" fmla="*/ 2078182 h 2977406"/>
              <a:gd name="connsiteX113" fmla="*/ 207819 w 1886736"/>
              <a:gd name="connsiteY113" fmla="*/ 2133600 h 2977406"/>
              <a:gd name="connsiteX114" fmla="*/ 193964 w 1886736"/>
              <a:gd name="connsiteY114" fmla="*/ 2216728 h 2977406"/>
              <a:gd name="connsiteX115" fmla="*/ 166255 w 1886736"/>
              <a:gd name="connsiteY115" fmla="*/ 2299855 h 2977406"/>
              <a:gd name="connsiteX116" fmla="*/ 124692 w 1886736"/>
              <a:gd name="connsiteY116" fmla="*/ 2521528 h 2977406"/>
              <a:gd name="connsiteX117" fmla="*/ 96983 w 1886736"/>
              <a:gd name="connsiteY117" fmla="*/ 2466110 h 2977406"/>
              <a:gd name="connsiteX118" fmla="*/ 41564 w 1886736"/>
              <a:gd name="connsiteY118" fmla="*/ 2424546 h 2977406"/>
              <a:gd name="connsiteX119" fmla="*/ 13855 w 1886736"/>
              <a:gd name="connsiteY119" fmla="*/ 2466110 h 2977406"/>
              <a:gd name="connsiteX120" fmla="*/ 55419 w 1886736"/>
              <a:gd name="connsiteY120" fmla="*/ 2770910 h 2977406"/>
              <a:gd name="connsiteX121" fmla="*/ 96983 w 1886736"/>
              <a:gd name="connsiteY121" fmla="*/ 2881746 h 2977406"/>
              <a:gd name="connsiteX122" fmla="*/ 152401 w 1886736"/>
              <a:gd name="connsiteY122" fmla="*/ 2951019 h 2977406"/>
              <a:gd name="connsiteX123" fmla="*/ 180110 w 1886736"/>
              <a:gd name="connsiteY123" fmla="*/ 2867891 h 2977406"/>
              <a:gd name="connsiteX124" fmla="*/ 207819 w 1886736"/>
              <a:gd name="connsiteY124" fmla="*/ 2784764 h 2977406"/>
              <a:gd name="connsiteX125" fmla="*/ 221674 w 1886736"/>
              <a:gd name="connsiteY125" fmla="*/ 2729346 h 2977406"/>
              <a:gd name="connsiteX126" fmla="*/ 263237 w 1886736"/>
              <a:gd name="connsiteY126" fmla="*/ 2715491 h 2977406"/>
              <a:gd name="connsiteX127" fmla="*/ 692728 w 1886736"/>
              <a:gd name="connsiteY127" fmla="*/ 2673928 h 2977406"/>
              <a:gd name="connsiteX128" fmla="*/ 914401 w 1886736"/>
              <a:gd name="connsiteY128" fmla="*/ 2466110 h 2977406"/>
              <a:gd name="connsiteX129" fmla="*/ 1108364 w 1886736"/>
              <a:gd name="connsiteY129" fmla="*/ 2161310 h 2977406"/>
              <a:gd name="connsiteX130" fmla="*/ 1163783 w 1886736"/>
              <a:gd name="connsiteY130" fmla="*/ 2008910 h 2977406"/>
              <a:gd name="connsiteX131" fmla="*/ 1246910 w 1886736"/>
              <a:gd name="connsiteY131" fmla="*/ 1787237 h 2977406"/>
              <a:gd name="connsiteX132" fmla="*/ 1233055 w 1886736"/>
              <a:gd name="connsiteY132" fmla="*/ 1537855 h 2977406"/>
              <a:gd name="connsiteX133" fmla="*/ 1177637 w 1886736"/>
              <a:gd name="connsiteY133" fmla="*/ 1482437 h 2977406"/>
              <a:gd name="connsiteX134" fmla="*/ 1080655 w 1886736"/>
              <a:gd name="connsiteY134" fmla="*/ 1510146 h 2977406"/>
              <a:gd name="connsiteX135" fmla="*/ 1066801 w 1886736"/>
              <a:gd name="connsiteY135" fmla="*/ 1565564 h 2977406"/>
              <a:gd name="connsiteX136" fmla="*/ 1025237 w 1886736"/>
              <a:gd name="connsiteY136" fmla="*/ 1662546 h 2977406"/>
              <a:gd name="connsiteX137" fmla="*/ 997528 w 1886736"/>
              <a:gd name="connsiteY137" fmla="*/ 1898073 h 2977406"/>
              <a:gd name="connsiteX138" fmla="*/ 1025237 w 1886736"/>
              <a:gd name="connsiteY138" fmla="*/ 2008910 h 2977406"/>
              <a:gd name="connsiteX139" fmla="*/ 1246910 w 1886736"/>
              <a:gd name="connsiteY139" fmla="*/ 1925782 h 2977406"/>
              <a:gd name="connsiteX140" fmla="*/ 1343892 w 1886736"/>
              <a:gd name="connsiteY140" fmla="*/ 1884219 h 2977406"/>
              <a:gd name="connsiteX141" fmla="*/ 1565564 w 1886736"/>
              <a:gd name="connsiteY141" fmla="*/ 1676400 h 2977406"/>
              <a:gd name="connsiteX142" fmla="*/ 1620983 w 1886736"/>
              <a:gd name="connsiteY142" fmla="*/ 1593273 h 2977406"/>
              <a:gd name="connsiteX143" fmla="*/ 1648692 w 1886736"/>
              <a:gd name="connsiteY143" fmla="*/ 1496291 h 2977406"/>
              <a:gd name="connsiteX144" fmla="*/ 1648692 w 1886736"/>
              <a:gd name="connsiteY144" fmla="*/ 1025237 h 2977406"/>
              <a:gd name="connsiteX145" fmla="*/ 1593274 w 1886736"/>
              <a:gd name="connsiteY145" fmla="*/ 942110 h 2977406"/>
              <a:gd name="connsiteX146" fmla="*/ 1510146 w 1886736"/>
              <a:gd name="connsiteY146" fmla="*/ 858982 h 2977406"/>
              <a:gd name="connsiteX147" fmla="*/ 1482437 w 1886736"/>
              <a:gd name="connsiteY147" fmla="*/ 942110 h 2977406"/>
              <a:gd name="connsiteX148" fmla="*/ 1524001 w 1886736"/>
              <a:gd name="connsiteY148" fmla="*/ 1149928 h 2977406"/>
              <a:gd name="connsiteX149" fmla="*/ 1551710 w 1886736"/>
              <a:gd name="connsiteY149" fmla="*/ 1191491 h 2977406"/>
              <a:gd name="connsiteX150" fmla="*/ 1593274 w 1886736"/>
              <a:gd name="connsiteY150" fmla="*/ 1205346 h 2977406"/>
              <a:gd name="connsiteX151" fmla="*/ 1620983 w 1886736"/>
              <a:gd name="connsiteY151" fmla="*/ 1122219 h 2977406"/>
              <a:gd name="connsiteX152" fmla="*/ 1634837 w 1886736"/>
              <a:gd name="connsiteY152" fmla="*/ 1052946 h 2977406"/>
              <a:gd name="connsiteX153" fmla="*/ 1510146 w 1886736"/>
              <a:gd name="connsiteY153" fmla="*/ 415637 h 2977406"/>
              <a:gd name="connsiteX154" fmla="*/ 1219201 w 1886736"/>
              <a:gd name="connsiteY154" fmla="*/ 83128 h 2977406"/>
              <a:gd name="connsiteX155" fmla="*/ 1052946 w 1886736"/>
              <a:gd name="connsiteY155" fmla="*/ 0 h 2977406"/>
              <a:gd name="connsiteX156" fmla="*/ 845128 w 1886736"/>
              <a:gd name="connsiteY156" fmla="*/ 41564 h 2977406"/>
              <a:gd name="connsiteX157" fmla="*/ 817419 w 1886736"/>
              <a:gd name="connsiteY157" fmla="*/ 96982 h 2977406"/>
              <a:gd name="connsiteX158" fmla="*/ 789710 w 1886736"/>
              <a:gd name="connsiteY158" fmla="*/ 207819 h 2977406"/>
              <a:gd name="connsiteX159" fmla="*/ 831274 w 1886736"/>
              <a:gd name="connsiteY159" fmla="*/ 623455 h 2977406"/>
              <a:gd name="connsiteX160" fmla="*/ 858983 w 1886736"/>
              <a:gd name="connsiteY160" fmla="*/ 678873 h 2977406"/>
              <a:gd name="connsiteX161" fmla="*/ 914401 w 1886736"/>
              <a:gd name="connsiteY161" fmla="*/ 651164 h 2977406"/>
              <a:gd name="connsiteX162" fmla="*/ 955964 w 1886736"/>
              <a:gd name="connsiteY162" fmla="*/ 484910 h 2977406"/>
              <a:gd name="connsiteX163" fmla="*/ 942110 w 1886736"/>
              <a:gd name="connsiteY163" fmla="*/ 360219 h 2977406"/>
              <a:gd name="connsiteX164" fmla="*/ 969819 w 1886736"/>
              <a:gd name="connsiteY164" fmla="*/ 554182 h 2977406"/>
              <a:gd name="connsiteX165" fmla="*/ 1052946 w 1886736"/>
              <a:gd name="connsiteY165" fmla="*/ 734291 h 2977406"/>
              <a:gd name="connsiteX166" fmla="*/ 1080655 w 1886736"/>
              <a:gd name="connsiteY166" fmla="*/ 803564 h 2977406"/>
              <a:gd name="connsiteX167" fmla="*/ 1136074 w 1886736"/>
              <a:gd name="connsiteY167" fmla="*/ 886691 h 2977406"/>
              <a:gd name="connsiteX168" fmla="*/ 1108364 w 1886736"/>
              <a:gd name="connsiteY168" fmla="*/ 831273 h 2977406"/>
              <a:gd name="connsiteX169" fmla="*/ 1052946 w 1886736"/>
              <a:gd name="connsiteY169" fmla="*/ 817419 h 2977406"/>
              <a:gd name="connsiteX170" fmla="*/ 845128 w 1886736"/>
              <a:gd name="connsiteY170" fmla="*/ 831273 h 2977406"/>
              <a:gd name="connsiteX171" fmla="*/ 817419 w 1886736"/>
              <a:gd name="connsiteY171" fmla="*/ 900546 h 2977406"/>
              <a:gd name="connsiteX172" fmla="*/ 803564 w 1886736"/>
              <a:gd name="connsiteY172" fmla="*/ 1094510 h 2977406"/>
              <a:gd name="connsiteX173" fmla="*/ 845128 w 1886736"/>
              <a:gd name="connsiteY173" fmla="*/ 1413164 h 2977406"/>
              <a:gd name="connsiteX174" fmla="*/ 817419 w 1886736"/>
              <a:gd name="connsiteY174" fmla="*/ 1177637 h 2977406"/>
              <a:gd name="connsiteX175" fmla="*/ 775855 w 1886736"/>
              <a:gd name="connsiteY175" fmla="*/ 1163782 h 2977406"/>
              <a:gd name="connsiteX176" fmla="*/ 762001 w 1886736"/>
              <a:gd name="connsiteY176" fmla="*/ 1246910 h 2977406"/>
              <a:gd name="connsiteX177" fmla="*/ 775855 w 1886736"/>
              <a:gd name="connsiteY177" fmla="*/ 1357746 h 2977406"/>
              <a:gd name="connsiteX178" fmla="*/ 789710 w 1886736"/>
              <a:gd name="connsiteY178" fmla="*/ 1399310 h 2977406"/>
              <a:gd name="connsiteX179" fmla="*/ 803564 w 1886736"/>
              <a:gd name="connsiteY179" fmla="*/ 1482437 h 2977406"/>
              <a:gd name="connsiteX180" fmla="*/ 817419 w 1886736"/>
              <a:gd name="connsiteY180" fmla="*/ 1537855 h 29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886736" h="2977406">
                <a:moveTo>
                  <a:pt x="304801" y="2660073"/>
                </a:moveTo>
                <a:cubicBezTo>
                  <a:pt x="309419" y="2678546"/>
                  <a:pt x="310140" y="2698460"/>
                  <a:pt x="318655" y="2715491"/>
                </a:cubicBezTo>
                <a:cubicBezTo>
                  <a:pt x="348534" y="2775250"/>
                  <a:pt x="386674" y="2790265"/>
                  <a:pt x="443346" y="2826328"/>
                </a:cubicBezTo>
                <a:cubicBezTo>
                  <a:pt x="466064" y="2840785"/>
                  <a:pt x="487072" y="2859376"/>
                  <a:pt x="512619" y="2867891"/>
                </a:cubicBezTo>
                <a:cubicBezTo>
                  <a:pt x="543599" y="2878218"/>
                  <a:pt x="577580" y="2875342"/>
                  <a:pt x="609601" y="2881746"/>
                </a:cubicBezTo>
                <a:lnTo>
                  <a:pt x="817419" y="2923310"/>
                </a:lnTo>
                <a:cubicBezTo>
                  <a:pt x="946728" y="2914073"/>
                  <a:pt x="1078091" y="2920344"/>
                  <a:pt x="1205346" y="2895600"/>
                </a:cubicBezTo>
                <a:cubicBezTo>
                  <a:pt x="1248113" y="2887284"/>
                  <a:pt x="1281650" y="2852892"/>
                  <a:pt x="1316183" y="2826328"/>
                </a:cubicBezTo>
                <a:cubicBezTo>
                  <a:pt x="1342066" y="2806418"/>
                  <a:pt x="1363610" y="2781328"/>
                  <a:pt x="1385455" y="2757055"/>
                </a:cubicBezTo>
                <a:cubicBezTo>
                  <a:pt x="1434458" y="2702607"/>
                  <a:pt x="1455125" y="2666406"/>
                  <a:pt x="1496292" y="2604655"/>
                </a:cubicBezTo>
                <a:cubicBezTo>
                  <a:pt x="1500910" y="2572328"/>
                  <a:pt x="1504777" y="2539884"/>
                  <a:pt x="1510146" y="2507673"/>
                </a:cubicBezTo>
                <a:cubicBezTo>
                  <a:pt x="1514017" y="2484445"/>
                  <a:pt x="1527331" y="2461712"/>
                  <a:pt x="1524001" y="2438400"/>
                </a:cubicBezTo>
                <a:cubicBezTo>
                  <a:pt x="1508629" y="2330794"/>
                  <a:pt x="1486695" y="2223638"/>
                  <a:pt x="1454728" y="2119746"/>
                </a:cubicBezTo>
                <a:cubicBezTo>
                  <a:pt x="1445844" y="2090873"/>
                  <a:pt x="1380848" y="2058174"/>
                  <a:pt x="1357746" y="2050473"/>
                </a:cubicBezTo>
                <a:cubicBezTo>
                  <a:pt x="1321618" y="2038430"/>
                  <a:pt x="1246910" y="2022764"/>
                  <a:pt x="1246910" y="2022764"/>
                </a:cubicBezTo>
                <a:cubicBezTo>
                  <a:pt x="1209965" y="2032000"/>
                  <a:pt x="1170743" y="2034714"/>
                  <a:pt x="1136074" y="2050473"/>
                </a:cubicBezTo>
                <a:cubicBezTo>
                  <a:pt x="1103762" y="2065160"/>
                  <a:pt x="1065705" y="2138344"/>
                  <a:pt x="1052946" y="2161310"/>
                </a:cubicBezTo>
                <a:cubicBezTo>
                  <a:pt x="1025191" y="2211270"/>
                  <a:pt x="1013361" y="2241799"/>
                  <a:pt x="997528" y="2299855"/>
                </a:cubicBezTo>
                <a:cubicBezTo>
                  <a:pt x="991332" y="2322574"/>
                  <a:pt x="988782" y="2346140"/>
                  <a:pt x="983674" y="2369128"/>
                </a:cubicBezTo>
                <a:cubicBezTo>
                  <a:pt x="944528" y="2545284"/>
                  <a:pt x="997767" y="2284810"/>
                  <a:pt x="955964" y="2493819"/>
                </a:cubicBezTo>
                <a:cubicBezTo>
                  <a:pt x="960582" y="2507673"/>
                  <a:pt x="955563" y="2532214"/>
                  <a:pt x="969819" y="2535382"/>
                </a:cubicBezTo>
                <a:cubicBezTo>
                  <a:pt x="1055801" y="2554489"/>
                  <a:pt x="1080493" y="2521650"/>
                  <a:pt x="1136074" y="2479964"/>
                </a:cubicBezTo>
                <a:cubicBezTo>
                  <a:pt x="1159835" y="2361152"/>
                  <a:pt x="1157060" y="2428728"/>
                  <a:pt x="1108364" y="2258291"/>
                </a:cubicBezTo>
                <a:cubicBezTo>
                  <a:pt x="1104352" y="2244249"/>
                  <a:pt x="1103633" y="2228132"/>
                  <a:pt x="1094510" y="2216728"/>
                </a:cubicBezTo>
                <a:cubicBezTo>
                  <a:pt x="1084108" y="2203726"/>
                  <a:pt x="1066801" y="2198255"/>
                  <a:pt x="1052946" y="2189019"/>
                </a:cubicBezTo>
                <a:cubicBezTo>
                  <a:pt x="1025237" y="2193637"/>
                  <a:pt x="991147" y="2184592"/>
                  <a:pt x="969819" y="2202873"/>
                </a:cubicBezTo>
                <a:cubicBezTo>
                  <a:pt x="951940" y="2218198"/>
                  <a:pt x="961675" y="2249301"/>
                  <a:pt x="955964" y="2272146"/>
                </a:cubicBezTo>
                <a:cubicBezTo>
                  <a:pt x="952422" y="2286314"/>
                  <a:pt x="945278" y="2299454"/>
                  <a:pt x="942110" y="2313710"/>
                </a:cubicBezTo>
                <a:cubicBezTo>
                  <a:pt x="936016" y="2341132"/>
                  <a:pt x="933280" y="2369199"/>
                  <a:pt x="928255" y="2396837"/>
                </a:cubicBezTo>
                <a:cubicBezTo>
                  <a:pt x="924043" y="2420005"/>
                  <a:pt x="919019" y="2443019"/>
                  <a:pt x="914401" y="2466110"/>
                </a:cubicBezTo>
                <a:cubicBezTo>
                  <a:pt x="919019" y="2507673"/>
                  <a:pt x="909553" y="2553396"/>
                  <a:pt x="928255" y="2590800"/>
                </a:cubicBezTo>
                <a:cubicBezTo>
                  <a:pt x="938786" y="2611862"/>
                  <a:pt x="942110" y="2545076"/>
                  <a:pt x="942110" y="2521528"/>
                </a:cubicBezTo>
                <a:cubicBezTo>
                  <a:pt x="942110" y="2465918"/>
                  <a:pt x="955426" y="2403793"/>
                  <a:pt x="928255" y="2355273"/>
                </a:cubicBezTo>
                <a:cubicBezTo>
                  <a:pt x="886770" y="2281194"/>
                  <a:pt x="808182" y="2235200"/>
                  <a:pt x="748146" y="2175164"/>
                </a:cubicBezTo>
                <a:cubicBezTo>
                  <a:pt x="680379" y="2107397"/>
                  <a:pt x="664558" y="2080708"/>
                  <a:pt x="581892" y="2036619"/>
                </a:cubicBezTo>
                <a:cubicBezTo>
                  <a:pt x="405396" y="1942487"/>
                  <a:pt x="516478" y="2012825"/>
                  <a:pt x="374074" y="1953491"/>
                </a:cubicBezTo>
                <a:cubicBezTo>
                  <a:pt x="181676" y="1873326"/>
                  <a:pt x="365688" y="1936843"/>
                  <a:pt x="249383" y="1898073"/>
                </a:cubicBezTo>
                <a:cubicBezTo>
                  <a:pt x="192802" y="2039528"/>
                  <a:pt x="235528" y="1903146"/>
                  <a:pt x="235528" y="2147455"/>
                </a:cubicBezTo>
                <a:cubicBezTo>
                  <a:pt x="235528" y="2171003"/>
                  <a:pt x="229121" y="2100522"/>
                  <a:pt x="221674" y="2078182"/>
                </a:cubicBezTo>
                <a:cubicBezTo>
                  <a:pt x="131178" y="1806693"/>
                  <a:pt x="223887" y="2152292"/>
                  <a:pt x="152401" y="1884219"/>
                </a:cubicBezTo>
                <a:cubicBezTo>
                  <a:pt x="142589" y="1847422"/>
                  <a:pt x="134885" y="1810075"/>
                  <a:pt x="124692" y="1773382"/>
                </a:cubicBezTo>
                <a:cubicBezTo>
                  <a:pt x="111787" y="1726926"/>
                  <a:pt x="95398" y="1681465"/>
                  <a:pt x="83128" y="1634837"/>
                </a:cubicBezTo>
                <a:cubicBezTo>
                  <a:pt x="13352" y="1369689"/>
                  <a:pt x="102390" y="1651059"/>
                  <a:pt x="13855" y="1385455"/>
                </a:cubicBezTo>
                <a:cubicBezTo>
                  <a:pt x="9237" y="1316182"/>
                  <a:pt x="1" y="1247063"/>
                  <a:pt x="1" y="1177637"/>
                </a:cubicBezTo>
                <a:cubicBezTo>
                  <a:pt x="1" y="1163033"/>
                  <a:pt x="0" y="1140691"/>
                  <a:pt x="13855" y="1136073"/>
                </a:cubicBezTo>
                <a:cubicBezTo>
                  <a:pt x="36195" y="1128626"/>
                  <a:pt x="60037" y="1145310"/>
                  <a:pt x="83128" y="1149928"/>
                </a:cubicBezTo>
                <a:cubicBezTo>
                  <a:pt x="228729" y="1295529"/>
                  <a:pt x="161919" y="1237900"/>
                  <a:pt x="277092" y="1330037"/>
                </a:cubicBezTo>
                <a:cubicBezTo>
                  <a:pt x="324776" y="1413485"/>
                  <a:pt x="333502" y="1441865"/>
                  <a:pt x="401783" y="1510146"/>
                </a:cubicBezTo>
                <a:cubicBezTo>
                  <a:pt x="422693" y="1531056"/>
                  <a:pt x="446650" y="1548866"/>
                  <a:pt x="471055" y="1565564"/>
                </a:cubicBezTo>
                <a:cubicBezTo>
                  <a:pt x="534490" y="1608967"/>
                  <a:pt x="593280" y="1662663"/>
                  <a:pt x="665019" y="1690255"/>
                </a:cubicBezTo>
                <a:cubicBezTo>
                  <a:pt x="862900" y="1766363"/>
                  <a:pt x="782725" y="1743928"/>
                  <a:pt x="900546" y="1773382"/>
                </a:cubicBezTo>
                <a:cubicBezTo>
                  <a:pt x="942110" y="1768764"/>
                  <a:pt x="988416" y="1779355"/>
                  <a:pt x="1025237" y="1759528"/>
                </a:cubicBezTo>
                <a:cubicBezTo>
                  <a:pt x="1054559" y="1743739"/>
                  <a:pt x="1068700" y="1707483"/>
                  <a:pt x="1080655" y="1676400"/>
                </a:cubicBezTo>
                <a:cubicBezTo>
                  <a:pt x="1092378" y="1645921"/>
                  <a:pt x="1089545" y="1611695"/>
                  <a:pt x="1094510" y="1579419"/>
                </a:cubicBezTo>
                <a:cubicBezTo>
                  <a:pt x="1098782" y="1551654"/>
                  <a:pt x="1103746" y="1524000"/>
                  <a:pt x="1108364" y="1496291"/>
                </a:cubicBezTo>
                <a:cubicBezTo>
                  <a:pt x="1096940" y="1382052"/>
                  <a:pt x="1112914" y="1043637"/>
                  <a:pt x="983674" y="914400"/>
                </a:cubicBezTo>
                <a:lnTo>
                  <a:pt x="942110" y="872837"/>
                </a:lnTo>
                <a:cubicBezTo>
                  <a:pt x="920783" y="1000796"/>
                  <a:pt x="918906" y="972030"/>
                  <a:pt x="942110" y="1149928"/>
                </a:cubicBezTo>
                <a:cubicBezTo>
                  <a:pt x="947617" y="1192148"/>
                  <a:pt x="961469" y="1232868"/>
                  <a:pt x="969819" y="1274619"/>
                </a:cubicBezTo>
                <a:cubicBezTo>
                  <a:pt x="975328" y="1302165"/>
                  <a:pt x="980190" y="1329872"/>
                  <a:pt x="983674" y="1357746"/>
                </a:cubicBezTo>
                <a:cubicBezTo>
                  <a:pt x="999624" y="1485344"/>
                  <a:pt x="986189" y="1463530"/>
                  <a:pt x="1011383" y="1551710"/>
                </a:cubicBezTo>
                <a:cubicBezTo>
                  <a:pt x="1019246" y="1579231"/>
                  <a:pt x="1029971" y="1615144"/>
                  <a:pt x="1052946" y="1634837"/>
                </a:cubicBezTo>
                <a:cubicBezTo>
                  <a:pt x="1073392" y="1652362"/>
                  <a:pt x="1099128" y="1662546"/>
                  <a:pt x="1122219" y="1676400"/>
                </a:cubicBezTo>
                <a:cubicBezTo>
                  <a:pt x="1241163" y="1636752"/>
                  <a:pt x="1279409" y="1651541"/>
                  <a:pt x="1343892" y="1565564"/>
                </a:cubicBezTo>
                <a:cubicBezTo>
                  <a:pt x="1356284" y="1549042"/>
                  <a:pt x="1362365" y="1528619"/>
                  <a:pt x="1371601" y="1510146"/>
                </a:cubicBezTo>
                <a:cubicBezTo>
                  <a:pt x="1381630" y="1449972"/>
                  <a:pt x="1386398" y="1415852"/>
                  <a:pt x="1399310" y="1357746"/>
                </a:cubicBezTo>
                <a:cubicBezTo>
                  <a:pt x="1403441" y="1339158"/>
                  <a:pt x="1408546" y="1320801"/>
                  <a:pt x="1413164" y="1302328"/>
                </a:cubicBezTo>
                <a:cubicBezTo>
                  <a:pt x="1408546" y="1265382"/>
                  <a:pt x="1421650" y="1221278"/>
                  <a:pt x="1399310" y="1191491"/>
                </a:cubicBezTo>
                <a:cubicBezTo>
                  <a:pt x="1386918" y="1174968"/>
                  <a:pt x="1376245" y="1226786"/>
                  <a:pt x="1371601" y="1246910"/>
                </a:cubicBezTo>
                <a:cubicBezTo>
                  <a:pt x="1362197" y="1287658"/>
                  <a:pt x="1362364" y="1330037"/>
                  <a:pt x="1357746" y="1371600"/>
                </a:cubicBezTo>
                <a:cubicBezTo>
                  <a:pt x="1377106" y="2300868"/>
                  <a:pt x="1283504" y="1796486"/>
                  <a:pt x="1413164" y="2133600"/>
                </a:cubicBezTo>
                <a:cubicBezTo>
                  <a:pt x="1437512" y="2196905"/>
                  <a:pt x="1440512" y="2251048"/>
                  <a:pt x="1496292" y="2299855"/>
                </a:cubicBezTo>
                <a:cubicBezTo>
                  <a:pt x="1510622" y="2312394"/>
                  <a:pt x="1533237" y="2309092"/>
                  <a:pt x="1551710" y="2313710"/>
                </a:cubicBezTo>
                <a:cubicBezTo>
                  <a:pt x="1560946" y="2304473"/>
                  <a:pt x="1572173" y="2296869"/>
                  <a:pt x="1579419" y="2286000"/>
                </a:cubicBezTo>
                <a:cubicBezTo>
                  <a:pt x="1607220" y="2244299"/>
                  <a:pt x="1605150" y="2231240"/>
                  <a:pt x="1620983" y="2189019"/>
                </a:cubicBezTo>
                <a:cubicBezTo>
                  <a:pt x="1629715" y="2165733"/>
                  <a:pt x="1639456" y="2142837"/>
                  <a:pt x="1648692" y="2119746"/>
                </a:cubicBezTo>
                <a:cubicBezTo>
                  <a:pt x="1644074" y="2082801"/>
                  <a:pt x="1632772" y="1971734"/>
                  <a:pt x="1634837" y="2008910"/>
                </a:cubicBezTo>
                <a:cubicBezTo>
                  <a:pt x="1641517" y="2129152"/>
                  <a:pt x="1641376" y="2250576"/>
                  <a:pt x="1662546" y="2369128"/>
                </a:cubicBezTo>
                <a:cubicBezTo>
                  <a:pt x="1665473" y="2385520"/>
                  <a:pt x="1690255" y="2387601"/>
                  <a:pt x="1704110" y="2396837"/>
                </a:cubicBezTo>
                <a:cubicBezTo>
                  <a:pt x="1804044" y="2276918"/>
                  <a:pt x="1744806" y="2356663"/>
                  <a:pt x="1814946" y="2244437"/>
                </a:cubicBezTo>
                <a:cubicBezTo>
                  <a:pt x="1823771" y="2230317"/>
                  <a:pt x="1835208" y="2217766"/>
                  <a:pt x="1842655" y="2202873"/>
                </a:cubicBezTo>
                <a:cubicBezTo>
                  <a:pt x="1849186" y="2189811"/>
                  <a:pt x="1852498" y="2175352"/>
                  <a:pt x="1856510" y="2161310"/>
                </a:cubicBezTo>
                <a:cubicBezTo>
                  <a:pt x="1861741" y="2143001"/>
                  <a:pt x="1880456" y="2089744"/>
                  <a:pt x="1870364" y="2105891"/>
                </a:cubicBezTo>
                <a:cubicBezTo>
                  <a:pt x="1814228" y="2195708"/>
                  <a:pt x="1780566" y="2285284"/>
                  <a:pt x="1745674" y="2382982"/>
                </a:cubicBezTo>
                <a:cubicBezTo>
                  <a:pt x="1735850" y="2410489"/>
                  <a:pt x="1717964" y="2466110"/>
                  <a:pt x="1717964" y="2466110"/>
                </a:cubicBezTo>
                <a:cubicBezTo>
                  <a:pt x="1722582" y="2498437"/>
                  <a:pt x="1708728" y="2540000"/>
                  <a:pt x="1731819" y="2563091"/>
                </a:cubicBezTo>
                <a:cubicBezTo>
                  <a:pt x="1748470" y="2579742"/>
                  <a:pt x="1781930" y="2562924"/>
                  <a:pt x="1801092" y="2549237"/>
                </a:cubicBezTo>
                <a:cubicBezTo>
                  <a:pt x="1817898" y="2537233"/>
                  <a:pt x="1817855" y="2511333"/>
                  <a:pt x="1828801" y="2493819"/>
                </a:cubicBezTo>
                <a:cubicBezTo>
                  <a:pt x="1841039" y="2474238"/>
                  <a:pt x="1856510" y="2456873"/>
                  <a:pt x="1870364" y="2438400"/>
                </a:cubicBezTo>
                <a:cubicBezTo>
                  <a:pt x="1874982" y="2419927"/>
                  <a:pt x="1886736" y="2401856"/>
                  <a:pt x="1884219" y="2382982"/>
                </a:cubicBezTo>
                <a:cubicBezTo>
                  <a:pt x="1854013" y="2156437"/>
                  <a:pt x="1854111" y="2228291"/>
                  <a:pt x="1634837" y="2272146"/>
                </a:cubicBezTo>
                <a:cubicBezTo>
                  <a:pt x="1594782" y="2312202"/>
                  <a:pt x="1571680" y="2332245"/>
                  <a:pt x="1537855" y="2382982"/>
                </a:cubicBezTo>
                <a:cubicBezTo>
                  <a:pt x="1526399" y="2400166"/>
                  <a:pt x="1519382" y="2419927"/>
                  <a:pt x="1510146" y="2438400"/>
                </a:cubicBezTo>
                <a:cubicBezTo>
                  <a:pt x="1471181" y="2594263"/>
                  <a:pt x="1478647" y="2511343"/>
                  <a:pt x="1496292" y="2687782"/>
                </a:cubicBezTo>
                <a:cubicBezTo>
                  <a:pt x="1579464" y="2604610"/>
                  <a:pt x="1591019" y="2622847"/>
                  <a:pt x="1524001" y="2452255"/>
                </a:cubicBezTo>
                <a:cubicBezTo>
                  <a:pt x="1432995" y="2220604"/>
                  <a:pt x="1431348" y="2290330"/>
                  <a:pt x="1302328" y="2161310"/>
                </a:cubicBezTo>
                <a:cubicBezTo>
                  <a:pt x="1272221" y="2131203"/>
                  <a:pt x="1254628" y="2087946"/>
                  <a:pt x="1219201" y="2064328"/>
                </a:cubicBezTo>
                <a:cubicBezTo>
                  <a:pt x="1182747" y="2040025"/>
                  <a:pt x="1135824" y="2037346"/>
                  <a:pt x="1094510" y="2022764"/>
                </a:cubicBezTo>
                <a:cubicBezTo>
                  <a:pt x="938249" y="1967613"/>
                  <a:pt x="1035024" y="1988535"/>
                  <a:pt x="886692" y="1967346"/>
                </a:cubicBezTo>
                <a:cubicBezTo>
                  <a:pt x="831274" y="1976582"/>
                  <a:pt x="770688" y="1969929"/>
                  <a:pt x="720437" y="1995055"/>
                </a:cubicBezTo>
                <a:cubicBezTo>
                  <a:pt x="690651" y="2009948"/>
                  <a:pt x="678974" y="2047945"/>
                  <a:pt x="665019" y="2078182"/>
                </a:cubicBezTo>
                <a:cubicBezTo>
                  <a:pt x="650930" y="2108708"/>
                  <a:pt x="647197" y="2143030"/>
                  <a:pt x="637310" y="2175164"/>
                </a:cubicBezTo>
                <a:cubicBezTo>
                  <a:pt x="628720" y="2203080"/>
                  <a:pt x="618837" y="2230582"/>
                  <a:pt x="609601" y="2258291"/>
                </a:cubicBezTo>
                <a:cubicBezTo>
                  <a:pt x="604983" y="2290618"/>
                  <a:pt x="602150" y="2323252"/>
                  <a:pt x="595746" y="2355273"/>
                </a:cubicBezTo>
                <a:cubicBezTo>
                  <a:pt x="568709" y="2490459"/>
                  <a:pt x="537677" y="2483626"/>
                  <a:pt x="595746" y="2646219"/>
                </a:cubicBezTo>
                <a:cubicBezTo>
                  <a:pt x="600658" y="2659972"/>
                  <a:pt x="623455" y="2655455"/>
                  <a:pt x="637310" y="2660073"/>
                </a:cubicBezTo>
                <a:cubicBezTo>
                  <a:pt x="696645" y="2648207"/>
                  <a:pt x="714187" y="2658020"/>
                  <a:pt x="748146" y="2604655"/>
                </a:cubicBezTo>
                <a:cubicBezTo>
                  <a:pt x="770322" y="2569807"/>
                  <a:pt x="803564" y="2493819"/>
                  <a:pt x="803564" y="2493819"/>
                </a:cubicBezTo>
                <a:cubicBezTo>
                  <a:pt x="808182" y="2466110"/>
                  <a:pt x="820082" y="2438656"/>
                  <a:pt x="817419" y="2410691"/>
                </a:cubicBezTo>
                <a:cubicBezTo>
                  <a:pt x="802849" y="2257703"/>
                  <a:pt x="802537" y="2188332"/>
                  <a:pt x="678874" y="2105891"/>
                </a:cubicBezTo>
                <a:cubicBezTo>
                  <a:pt x="651165" y="2087418"/>
                  <a:pt x="627952" y="2058948"/>
                  <a:pt x="595746" y="2050473"/>
                </a:cubicBezTo>
                <a:cubicBezTo>
                  <a:pt x="537515" y="2035149"/>
                  <a:pt x="475673" y="2041237"/>
                  <a:pt x="415637" y="2036619"/>
                </a:cubicBezTo>
                <a:cubicBezTo>
                  <a:pt x="355601" y="2050473"/>
                  <a:pt x="291362" y="2052126"/>
                  <a:pt x="235528" y="2078182"/>
                </a:cubicBezTo>
                <a:cubicBezTo>
                  <a:pt x="216813" y="2086916"/>
                  <a:pt x="213754" y="2113818"/>
                  <a:pt x="207819" y="2133600"/>
                </a:cubicBezTo>
                <a:cubicBezTo>
                  <a:pt x="199747" y="2160507"/>
                  <a:pt x="200777" y="2189475"/>
                  <a:pt x="193964" y="2216728"/>
                </a:cubicBezTo>
                <a:cubicBezTo>
                  <a:pt x="186880" y="2245064"/>
                  <a:pt x="175491" y="2272146"/>
                  <a:pt x="166255" y="2299855"/>
                </a:cubicBezTo>
                <a:cubicBezTo>
                  <a:pt x="156386" y="2487366"/>
                  <a:pt x="200220" y="2653701"/>
                  <a:pt x="124692" y="2521528"/>
                </a:cubicBezTo>
                <a:cubicBezTo>
                  <a:pt x="114445" y="2503596"/>
                  <a:pt x="110424" y="2481791"/>
                  <a:pt x="96983" y="2466110"/>
                </a:cubicBezTo>
                <a:cubicBezTo>
                  <a:pt x="81955" y="2448578"/>
                  <a:pt x="60037" y="2438401"/>
                  <a:pt x="41564" y="2424546"/>
                </a:cubicBezTo>
                <a:cubicBezTo>
                  <a:pt x="32328" y="2438401"/>
                  <a:pt x="14730" y="2449482"/>
                  <a:pt x="13855" y="2466110"/>
                </a:cubicBezTo>
                <a:cubicBezTo>
                  <a:pt x="1515" y="2700581"/>
                  <a:pt x="15352" y="2623998"/>
                  <a:pt x="55419" y="2770910"/>
                </a:cubicBezTo>
                <a:cubicBezTo>
                  <a:pt x="83074" y="2872312"/>
                  <a:pt x="48763" y="2809415"/>
                  <a:pt x="96983" y="2881746"/>
                </a:cubicBezTo>
                <a:cubicBezTo>
                  <a:pt x="97920" y="2884556"/>
                  <a:pt x="119417" y="2977406"/>
                  <a:pt x="152401" y="2951019"/>
                </a:cubicBezTo>
                <a:cubicBezTo>
                  <a:pt x="175209" y="2932773"/>
                  <a:pt x="170874" y="2895600"/>
                  <a:pt x="180110" y="2867891"/>
                </a:cubicBezTo>
                <a:cubicBezTo>
                  <a:pt x="189346" y="2840182"/>
                  <a:pt x="200735" y="2813100"/>
                  <a:pt x="207819" y="2784764"/>
                </a:cubicBezTo>
                <a:cubicBezTo>
                  <a:pt x="212437" y="2766291"/>
                  <a:pt x="209779" y="2744215"/>
                  <a:pt x="221674" y="2729346"/>
                </a:cubicBezTo>
                <a:cubicBezTo>
                  <a:pt x="230797" y="2717942"/>
                  <a:pt x="249383" y="2720109"/>
                  <a:pt x="263237" y="2715491"/>
                </a:cubicBezTo>
                <a:cubicBezTo>
                  <a:pt x="440292" y="2737624"/>
                  <a:pt x="455420" y="2750480"/>
                  <a:pt x="692728" y="2673928"/>
                </a:cubicBezTo>
                <a:cubicBezTo>
                  <a:pt x="756217" y="2653447"/>
                  <a:pt x="883465" y="2509701"/>
                  <a:pt x="914401" y="2466110"/>
                </a:cubicBezTo>
                <a:cubicBezTo>
                  <a:pt x="984098" y="2367901"/>
                  <a:pt x="1067208" y="2274487"/>
                  <a:pt x="1108364" y="2161310"/>
                </a:cubicBezTo>
                <a:cubicBezTo>
                  <a:pt x="1126837" y="2110510"/>
                  <a:pt x="1143708" y="2059098"/>
                  <a:pt x="1163783" y="2008910"/>
                </a:cubicBezTo>
                <a:cubicBezTo>
                  <a:pt x="1250122" y="1793064"/>
                  <a:pt x="1193943" y="1972623"/>
                  <a:pt x="1246910" y="1787237"/>
                </a:cubicBezTo>
                <a:cubicBezTo>
                  <a:pt x="1242292" y="1704110"/>
                  <a:pt x="1251506" y="1619040"/>
                  <a:pt x="1233055" y="1537855"/>
                </a:cubicBezTo>
                <a:cubicBezTo>
                  <a:pt x="1227265" y="1512380"/>
                  <a:pt x="1203340" y="1487110"/>
                  <a:pt x="1177637" y="1482437"/>
                </a:cubicBezTo>
                <a:cubicBezTo>
                  <a:pt x="1144558" y="1476423"/>
                  <a:pt x="1112982" y="1500910"/>
                  <a:pt x="1080655" y="1510146"/>
                </a:cubicBezTo>
                <a:cubicBezTo>
                  <a:pt x="1076037" y="1528619"/>
                  <a:pt x="1073308" y="1547669"/>
                  <a:pt x="1066801" y="1565564"/>
                </a:cubicBezTo>
                <a:cubicBezTo>
                  <a:pt x="1054782" y="1598618"/>
                  <a:pt x="1035580" y="1628930"/>
                  <a:pt x="1025237" y="1662546"/>
                </a:cubicBezTo>
                <a:cubicBezTo>
                  <a:pt x="1010890" y="1709174"/>
                  <a:pt x="999595" y="1875339"/>
                  <a:pt x="997528" y="1898073"/>
                </a:cubicBezTo>
                <a:cubicBezTo>
                  <a:pt x="1006764" y="1935019"/>
                  <a:pt x="991175" y="1991879"/>
                  <a:pt x="1025237" y="2008910"/>
                </a:cubicBezTo>
                <a:cubicBezTo>
                  <a:pt x="1102391" y="2047487"/>
                  <a:pt x="1191097" y="1955835"/>
                  <a:pt x="1246910" y="1925782"/>
                </a:cubicBezTo>
                <a:cubicBezTo>
                  <a:pt x="1277877" y="1909108"/>
                  <a:pt x="1311565" y="1898073"/>
                  <a:pt x="1343892" y="1884219"/>
                </a:cubicBezTo>
                <a:cubicBezTo>
                  <a:pt x="1415907" y="1821206"/>
                  <a:pt x="1503182" y="1749178"/>
                  <a:pt x="1565564" y="1676400"/>
                </a:cubicBezTo>
                <a:cubicBezTo>
                  <a:pt x="1587237" y="1651115"/>
                  <a:pt x="1602510" y="1620982"/>
                  <a:pt x="1620983" y="1593273"/>
                </a:cubicBezTo>
                <a:cubicBezTo>
                  <a:pt x="1630219" y="1560946"/>
                  <a:pt x="1642496" y="1529336"/>
                  <a:pt x="1648692" y="1496291"/>
                </a:cubicBezTo>
                <a:cubicBezTo>
                  <a:pt x="1674607" y="1358074"/>
                  <a:pt x="1666147" y="1133456"/>
                  <a:pt x="1648692" y="1025237"/>
                </a:cubicBezTo>
                <a:cubicBezTo>
                  <a:pt x="1643389" y="992360"/>
                  <a:pt x="1614593" y="967693"/>
                  <a:pt x="1593274" y="942110"/>
                </a:cubicBezTo>
                <a:cubicBezTo>
                  <a:pt x="1568187" y="912006"/>
                  <a:pt x="1510146" y="858982"/>
                  <a:pt x="1510146" y="858982"/>
                </a:cubicBezTo>
                <a:cubicBezTo>
                  <a:pt x="1500910" y="886691"/>
                  <a:pt x="1484152" y="912952"/>
                  <a:pt x="1482437" y="942110"/>
                </a:cubicBezTo>
                <a:cubicBezTo>
                  <a:pt x="1476344" y="1045701"/>
                  <a:pt x="1482314" y="1076976"/>
                  <a:pt x="1524001" y="1149928"/>
                </a:cubicBezTo>
                <a:cubicBezTo>
                  <a:pt x="1532262" y="1164385"/>
                  <a:pt x="1538708" y="1181089"/>
                  <a:pt x="1551710" y="1191491"/>
                </a:cubicBezTo>
                <a:cubicBezTo>
                  <a:pt x="1563114" y="1200614"/>
                  <a:pt x="1579419" y="1200728"/>
                  <a:pt x="1593274" y="1205346"/>
                </a:cubicBezTo>
                <a:cubicBezTo>
                  <a:pt x="1602510" y="1177637"/>
                  <a:pt x="1613298" y="1150398"/>
                  <a:pt x="1620983" y="1122219"/>
                </a:cubicBezTo>
                <a:cubicBezTo>
                  <a:pt x="1627179" y="1099500"/>
                  <a:pt x="1636515" y="1076434"/>
                  <a:pt x="1634837" y="1052946"/>
                </a:cubicBezTo>
                <a:cubicBezTo>
                  <a:pt x="1614653" y="770378"/>
                  <a:pt x="1651724" y="613847"/>
                  <a:pt x="1510146" y="415637"/>
                </a:cubicBezTo>
                <a:cubicBezTo>
                  <a:pt x="1466436" y="354443"/>
                  <a:pt x="1328053" y="149649"/>
                  <a:pt x="1219201" y="83128"/>
                </a:cubicBezTo>
                <a:cubicBezTo>
                  <a:pt x="1166332" y="50819"/>
                  <a:pt x="1052946" y="0"/>
                  <a:pt x="1052946" y="0"/>
                </a:cubicBezTo>
                <a:cubicBezTo>
                  <a:pt x="983673" y="13855"/>
                  <a:pt x="910451" y="14666"/>
                  <a:pt x="845128" y="41564"/>
                </a:cubicBezTo>
                <a:cubicBezTo>
                  <a:pt x="826031" y="49428"/>
                  <a:pt x="823950" y="77389"/>
                  <a:pt x="817419" y="96982"/>
                </a:cubicBezTo>
                <a:cubicBezTo>
                  <a:pt x="805376" y="133110"/>
                  <a:pt x="798946" y="170873"/>
                  <a:pt x="789710" y="207819"/>
                </a:cubicBezTo>
                <a:cubicBezTo>
                  <a:pt x="803565" y="346364"/>
                  <a:pt x="811016" y="485700"/>
                  <a:pt x="831274" y="623455"/>
                </a:cubicBezTo>
                <a:cubicBezTo>
                  <a:pt x="834279" y="643888"/>
                  <a:pt x="839390" y="672342"/>
                  <a:pt x="858983" y="678873"/>
                </a:cubicBezTo>
                <a:cubicBezTo>
                  <a:pt x="878576" y="685404"/>
                  <a:pt x="895928" y="660400"/>
                  <a:pt x="914401" y="651164"/>
                </a:cubicBezTo>
                <a:cubicBezTo>
                  <a:pt x="941008" y="584645"/>
                  <a:pt x="955964" y="563083"/>
                  <a:pt x="955964" y="484910"/>
                </a:cubicBezTo>
                <a:cubicBezTo>
                  <a:pt x="955964" y="443091"/>
                  <a:pt x="933908" y="319212"/>
                  <a:pt x="942110" y="360219"/>
                </a:cubicBezTo>
                <a:cubicBezTo>
                  <a:pt x="954919" y="424261"/>
                  <a:pt x="957011" y="490140"/>
                  <a:pt x="969819" y="554182"/>
                </a:cubicBezTo>
                <a:cubicBezTo>
                  <a:pt x="987551" y="642841"/>
                  <a:pt x="1010764" y="649926"/>
                  <a:pt x="1052946" y="734291"/>
                </a:cubicBezTo>
                <a:cubicBezTo>
                  <a:pt x="1064068" y="756535"/>
                  <a:pt x="1071923" y="780278"/>
                  <a:pt x="1080655" y="803564"/>
                </a:cubicBezTo>
                <a:cubicBezTo>
                  <a:pt x="1081431" y="805634"/>
                  <a:pt x="1110042" y="912724"/>
                  <a:pt x="1136074" y="886691"/>
                </a:cubicBezTo>
                <a:cubicBezTo>
                  <a:pt x="1150678" y="872086"/>
                  <a:pt x="1124230" y="844495"/>
                  <a:pt x="1108364" y="831273"/>
                </a:cubicBezTo>
                <a:cubicBezTo>
                  <a:pt x="1093736" y="819083"/>
                  <a:pt x="1071419" y="822037"/>
                  <a:pt x="1052946" y="817419"/>
                </a:cubicBezTo>
                <a:cubicBezTo>
                  <a:pt x="971197" y="776544"/>
                  <a:pt x="964513" y="757806"/>
                  <a:pt x="845128" y="831273"/>
                </a:cubicBezTo>
                <a:cubicBezTo>
                  <a:pt x="823947" y="844307"/>
                  <a:pt x="826655" y="877455"/>
                  <a:pt x="817419" y="900546"/>
                </a:cubicBezTo>
                <a:cubicBezTo>
                  <a:pt x="812801" y="965201"/>
                  <a:pt x="803564" y="1029691"/>
                  <a:pt x="803564" y="1094510"/>
                </a:cubicBezTo>
                <a:cubicBezTo>
                  <a:pt x="803564" y="1493110"/>
                  <a:pt x="752775" y="1551696"/>
                  <a:pt x="845128" y="1413164"/>
                </a:cubicBezTo>
                <a:cubicBezTo>
                  <a:pt x="835892" y="1334655"/>
                  <a:pt x="838576" y="1253804"/>
                  <a:pt x="817419" y="1177637"/>
                </a:cubicBezTo>
                <a:cubicBezTo>
                  <a:pt x="813510" y="1163566"/>
                  <a:pt x="784978" y="1152378"/>
                  <a:pt x="775855" y="1163782"/>
                </a:cubicBezTo>
                <a:cubicBezTo>
                  <a:pt x="758306" y="1185718"/>
                  <a:pt x="766619" y="1219201"/>
                  <a:pt x="762001" y="1246910"/>
                </a:cubicBezTo>
                <a:cubicBezTo>
                  <a:pt x="766619" y="1283855"/>
                  <a:pt x="769195" y="1321114"/>
                  <a:pt x="775855" y="1357746"/>
                </a:cubicBezTo>
                <a:cubicBezTo>
                  <a:pt x="778467" y="1372115"/>
                  <a:pt x="786542" y="1385054"/>
                  <a:pt x="789710" y="1399310"/>
                </a:cubicBezTo>
                <a:cubicBezTo>
                  <a:pt x="795804" y="1426732"/>
                  <a:pt x="798055" y="1454891"/>
                  <a:pt x="803564" y="1482437"/>
                </a:cubicBezTo>
                <a:cubicBezTo>
                  <a:pt x="807298" y="1501108"/>
                  <a:pt x="817419" y="1537855"/>
                  <a:pt x="817419" y="153785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28" name="Straight Arrow Connector 27"/>
          <p:cNvCxnSpPr/>
          <p:nvPr/>
        </p:nvCxnSpPr>
        <p:spPr>
          <a:xfrm>
            <a:off x="7467600" y="2286000"/>
            <a:ext cx="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5600" y="1828800"/>
            <a:ext cx="1600200" cy="523220"/>
          </a:xfrm>
          <a:prstGeom prst="rect">
            <a:avLst/>
          </a:prstGeom>
          <a:noFill/>
        </p:spPr>
        <p:txBody>
          <a:bodyPr wrap="square" rtlCol="0">
            <a:spAutoFit/>
          </a:bodyPr>
          <a:lstStyle/>
          <a:p>
            <a:r>
              <a:rPr lang="en-US" sz="2800" b="1" dirty="0">
                <a:solidFill>
                  <a:srgbClr val="FF0000"/>
                </a:solidFill>
              </a:rPr>
              <a:t>nutrients</a:t>
            </a:r>
          </a:p>
        </p:txBody>
      </p:sp>
      <p:sp>
        <p:nvSpPr>
          <p:cNvPr id="22" name="TextBox 21"/>
          <p:cNvSpPr txBox="1"/>
          <p:nvPr/>
        </p:nvSpPr>
        <p:spPr>
          <a:xfrm>
            <a:off x="381000" y="2046238"/>
            <a:ext cx="3962400" cy="2308324"/>
          </a:xfrm>
          <a:prstGeom prst="rect">
            <a:avLst/>
          </a:prstGeom>
          <a:noFill/>
        </p:spPr>
        <p:txBody>
          <a:bodyPr wrap="square" rtlCol="0">
            <a:spAutoFit/>
          </a:bodyPr>
          <a:lstStyle/>
          <a:p>
            <a:pPr>
              <a:buFont typeface="Arial" pitchFamily="34" charset="0"/>
              <a:buChar char="•"/>
            </a:pPr>
            <a:r>
              <a:rPr lang="en-US" dirty="0"/>
              <a:t>Special enzymes that degrade protective layers and cell wall components</a:t>
            </a:r>
          </a:p>
          <a:p>
            <a:pPr>
              <a:buFont typeface="Arial" pitchFamily="34" charset="0"/>
              <a:buChar char="•"/>
            </a:pPr>
            <a:r>
              <a:rPr lang="en-US" dirty="0"/>
              <a:t>Toxins that weaken or kill the cell</a:t>
            </a:r>
          </a:p>
          <a:p>
            <a:pPr>
              <a:buFont typeface="Arial" pitchFamily="34" charset="0"/>
              <a:buChar char="•"/>
            </a:pPr>
            <a:r>
              <a:rPr lang="en-US" dirty="0"/>
              <a:t>Specialized growth structures that physically push their way into plant tissue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466.JPG"/>
          <p:cNvPicPr>
            <a:picLocks noChangeAspect="1"/>
          </p:cNvPicPr>
          <p:nvPr/>
        </p:nvPicPr>
        <p:blipFill>
          <a:blip r:embed="rId2" cstate="print"/>
          <a:srcRect l="22727" r="13636"/>
          <a:stretch>
            <a:fillRect/>
          </a:stretch>
        </p:blipFill>
        <p:spPr>
          <a:xfrm>
            <a:off x="228600" y="1447800"/>
            <a:ext cx="4008582" cy="5105400"/>
          </a:xfrm>
          <a:prstGeom prst="rect">
            <a:avLst/>
          </a:prstGeom>
        </p:spPr>
      </p:pic>
      <p:pic>
        <p:nvPicPr>
          <p:cNvPr id="4" name="Picture 3" descr="IMG_1483.JPG"/>
          <p:cNvPicPr>
            <a:picLocks noChangeAspect="1"/>
          </p:cNvPicPr>
          <p:nvPr/>
        </p:nvPicPr>
        <p:blipFill>
          <a:blip r:embed="rId3" cstate="print"/>
          <a:srcRect l="15833" r="32500"/>
          <a:stretch>
            <a:fillRect/>
          </a:stretch>
        </p:blipFill>
        <p:spPr>
          <a:xfrm>
            <a:off x="4876800" y="1447800"/>
            <a:ext cx="3898053" cy="5105400"/>
          </a:xfrm>
          <a:prstGeom prst="rect">
            <a:avLst/>
          </a:prstGeom>
        </p:spPr>
      </p:pic>
      <p:sp>
        <p:nvSpPr>
          <p:cNvPr id="5" name="Title 4"/>
          <p:cNvSpPr>
            <a:spLocks noGrp="1"/>
          </p:cNvSpPr>
          <p:nvPr>
            <p:ph type="title"/>
          </p:nvPr>
        </p:nvSpPr>
        <p:spPr/>
        <p:txBody>
          <a:bodyPr>
            <a:normAutofit fontScale="90000"/>
          </a:bodyPr>
          <a:lstStyle/>
          <a:p>
            <a:r>
              <a:rPr lang="en-US" dirty="0"/>
              <a:t>Pathogens rely on host defenses to keep out the competition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534400" cy="792162"/>
          </a:xfrm>
        </p:spPr>
        <p:txBody>
          <a:bodyPr>
            <a:noAutofit/>
          </a:bodyPr>
          <a:lstStyle/>
          <a:p>
            <a:r>
              <a:rPr lang="en-US" sz="3600" dirty="0"/>
              <a:t>Tier 2: Induced Defenses</a:t>
            </a:r>
            <a:br>
              <a:rPr lang="en-US" sz="3600" dirty="0"/>
            </a:br>
            <a:r>
              <a:rPr lang="en-US" sz="3600" dirty="0"/>
              <a:t>Pattern Triggered Immunity (PTI)</a:t>
            </a:r>
          </a:p>
        </p:txBody>
      </p:sp>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603226"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5486400" y="3048000"/>
            <a:ext cx="1828800" cy="923330"/>
          </a:xfrm>
          <a:prstGeom prst="rect">
            <a:avLst/>
          </a:prstGeom>
          <a:noFill/>
        </p:spPr>
        <p:txBody>
          <a:bodyPr wrap="square" rtlCol="0">
            <a:spAutoFit/>
          </a:bodyPr>
          <a:lstStyle/>
          <a:p>
            <a:r>
              <a:rPr lang="en-US" dirty="0">
                <a:solidFill>
                  <a:schemeClr val="tx2"/>
                </a:solidFill>
              </a:rPr>
              <a:t>Pattern recognition receptors</a:t>
            </a:r>
          </a:p>
        </p:txBody>
      </p:sp>
      <p:cxnSp>
        <p:nvCxnSpPr>
          <p:cNvPr id="20" name="Straight Arrow Connector 19"/>
          <p:cNvCxnSpPr/>
          <p:nvPr/>
        </p:nvCxnSpPr>
        <p:spPr>
          <a:xfrm flipH="1" flipV="1">
            <a:off x="3352800" y="2438400"/>
            <a:ext cx="1752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419600" y="2209800"/>
            <a:ext cx="1066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477000" y="2362200"/>
            <a:ext cx="457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334000" y="4114800"/>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019800" y="4114800"/>
            <a:ext cx="76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667000" y="4114800"/>
            <a:ext cx="2819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F08043E-0E15-456E-B8F4-F5017C0646A7}"/>
              </a:ext>
            </a:extLst>
          </p:cNvPr>
          <p:cNvSpPr/>
          <p:nvPr/>
        </p:nvSpPr>
        <p:spPr>
          <a:xfrm>
            <a:off x="1273215" y="3356658"/>
            <a:ext cx="613458" cy="210739"/>
          </a:xfrm>
          <a:custGeom>
            <a:avLst/>
            <a:gdLst>
              <a:gd name="connsiteX0" fmla="*/ 0 w 613458"/>
              <a:gd name="connsiteY0" fmla="*/ 196770 h 210739"/>
              <a:gd name="connsiteX1" fmla="*/ 11575 w 613458"/>
              <a:gd name="connsiteY1" fmla="*/ 138896 h 210739"/>
              <a:gd name="connsiteX2" fmla="*/ 46299 w 613458"/>
              <a:gd name="connsiteY2" fmla="*/ 34724 h 210739"/>
              <a:gd name="connsiteX3" fmla="*/ 115747 w 613458"/>
              <a:gd name="connsiteY3" fmla="*/ 11575 h 210739"/>
              <a:gd name="connsiteX4" fmla="*/ 150471 w 613458"/>
              <a:gd name="connsiteY4" fmla="*/ 0 h 210739"/>
              <a:gd name="connsiteX5" fmla="*/ 231494 w 613458"/>
              <a:gd name="connsiteY5" fmla="*/ 11575 h 210739"/>
              <a:gd name="connsiteX6" fmla="*/ 243069 w 613458"/>
              <a:gd name="connsiteY6" fmla="*/ 104172 h 210739"/>
              <a:gd name="connsiteX7" fmla="*/ 254643 w 613458"/>
              <a:gd name="connsiteY7" fmla="*/ 138896 h 210739"/>
              <a:gd name="connsiteX8" fmla="*/ 312517 w 613458"/>
              <a:gd name="connsiteY8" fmla="*/ 185195 h 210739"/>
              <a:gd name="connsiteX9" fmla="*/ 324091 w 613458"/>
              <a:gd name="connsiteY9" fmla="*/ 57874 h 210739"/>
              <a:gd name="connsiteX10" fmla="*/ 347241 w 613458"/>
              <a:gd name="connsiteY10" fmla="*/ 81023 h 210739"/>
              <a:gd name="connsiteX11" fmla="*/ 358815 w 613458"/>
              <a:gd name="connsiteY11" fmla="*/ 115747 h 210739"/>
              <a:gd name="connsiteX12" fmla="*/ 370390 w 613458"/>
              <a:gd name="connsiteY12" fmla="*/ 208345 h 210739"/>
              <a:gd name="connsiteX13" fmla="*/ 393539 w 613458"/>
              <a:gd name="connsiteY13" fmla="*/ 185195 h 210739"/>
              <a:gd name="connsiteX14" fmla="*/ 405114 w 613458"/>
              <a:gd name="connsiteY14" fmla="*/ 104172 h 210739"/>
              <a:gd name="connsiteX15" fmla="*/ 451413 w 613458"/>
              <a:gd name="connsiteY15" fmla="*/ 115747 h 210739"/>
              <a:gd name="connsiteX16" fmla="*/ 486137 w 613458"/>
              <a:gd name="connsiteY16" fmla="*/ 127322 h 210739"/>
              <a:gd name="connsiteX17" fmla="*/ 613458 w 613458"/>
              <a:gd name="connsiteY17" fmla="*/ 104172 h 21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3458" h="210739">
                <a:moveTo>
                  <a:pt x="0" y="196770"/>
                </a:moveTo>
                <a:cubicBezTo>
                  <a:pt x="3858" y="177479"/>
                  <a:pt x="8341" y="158302"/>
                  <a:pt x="11575" y="138896"/>
                </a:cubicBezTo>
                <a:cubicBezTo>
                  <a:pt x="17432" y="103754"/>
                  <a:pt x="6764" y="54492"/>
                  <a:pt x="46299" y="34724"/>
                </a:cubicBezTo>
                <a:cubicBezTo>
                  <a:pt x="68124" y="23811"/>
                  <a:pt x="92598" y="19291"/>
                  <a:pt x="115747" y="11575"/>
                </a:cubicBezTo>
                <a:lnTo>
                  <a:pt x="150471" y="0"/>
                </a:lnTo>
                <a:lnTo>
                  <a:pt x="231494" y="11575"/>
                </a:lnTo>
                <a:cubicBezTo>
                  <a:pt x="252160" y="34824"/>
                  <a:pt x="237505" y="73568"/>
                  <a:pt x="243069" y="104172"/>
                </a:cubicBezTo>
                <a:cubicBezTo>
                  <a:pt x="245252" y="116176"/>
                  <a:pt x="248366" y="128434"/>
                  <a:pt x="254643" y="138896"/>
                </a:cubicBezTo>
                <a:cubicBezTo>
                  <a:pt x="265639" y="157222"/>
                  <a:pt x="296745" y="174680"/>
                  <a:pt x="312517" y="185195"/>
                </a:cubicBezTo>
                <a:cubicBezTo>
                  <a:pt x="316375" y="142755"/>
                  <a:pt x="310615" y="98302"/>
                  <a:pt x="324091" y="57874"/>
                </a:cubicBezTo>
                <a:cubicBezTo>
                  <a:pt x="327542" y="47521"/>
                  <a:pt x="341626" y="71665"/>
                  <a:pt x="347241" y="81023"/>
                </a:cubicBezTo>
                <a:cubicBezTo>
                  <a:pt x="353518" y="91485"/>
                  <a:pt x="354957" y="104172"/>
                  <a:pt x="358815" y="115747"/>
                </a:cubicBezTo>
                <a:cubicBezTo>
                  <a:pt x="362673" y="146613"/>
                  <a:pt x="356479" y="180523"/>
                  <a:pt x="370390" y="208345"/>
                </a:cubicBezTo>
                <a:cubicBezTo>
                  <a:pt x="375270" y="218106"/>
                  <a:pt x="390088" y="195548"/>
                  <a:pt x="393539" y="185195"/>
                </a:cubicBezTo>
                <a:cubicBezTo>
                  <a:pt x="402166" y="159313"/>
                  <a:pt x="401256" y="131180"/>
                  <a:pt x="405114" y="104172"/>
                </a:cubicBezTo>
                <a:cubicBezTo>
                  <a:pt x="420547" y="108030"/>
                  <a:pt x="436117" y="111377"/>
                  <a:pt x="451413" y="115747"/>
                </a:cubicBezTo>
                <a:cubicBezTo>
                  <a:pt x="463144" y="119099"/>
                  <a:pt x="473936" y="127322"/>
                  <a:pt x="486137" y="127322"/>
                </a:cubicBezTo>
                <a:cubicBezTo>
                  <a:pt x="595196" y="127322"/>
                  <a:pt x="576172" y="141461"/>
                  <a:pt x="613458" y="104172"/>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603226"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362200" y="2590800"/>
            <a:ext cx="4876800" cy="646331"/>
          </a:xfrm>
          <a:prstGeom prst="rect">
            <a:avLst/>
          </a:prstGeom>
          <a:noFill/>
        </p:spPr>
        <p:txBody>
          <a:bodyPr wrap="square" rtlCol="0">
            <a:spAutoFit/>
          </a:bodyPr>
          <a:lstStyle/>
          <a:p>
            <a:r>
              <a:rPr lang="en-US" dirty="0">
                <a:solidFill>
                  <a:schemeClr val="tx2"/>
                </a:solidFill>
              </a:rPr>
              <a:t>PRRs are sensitive to molecules associated with broad categories of pathogens</a:t>
            </a:r>
          </a:p>
        </p:txBody>
      </p:sp>
      <p:sp>
        <p:nvSpPr>
          <p:cNvPr id="44" name="TextBox 43"/>
          <p:cNvSpPr txBox="1"/>
          <p:nvPr/>
        </p:nvSpPr>
        <p:spPr>
          <a:xfrm>
            <a:off x="1219200" y="762000"/>
            <a:ext cx="1371600" cy="369332"/>
          </a:xfrm>
          <a:prstGeom prst="rect">
            <a:avLst/>
          </a:prstGeom>
          <a:noFill/>
        </p:spPr>
        <p:txBody>
          <a:bodyPr wrap="square" rtlCol="0">
            <a:spAutoFit/>
          </a:bodyPr>
          <a:lstStyle/>
          <a:p>
            <a:r>
              <a:rPr lang="en-US" dirty="0">
                <a:solidFill>
                  <a:schemeClr val="accent1"/>
                </a:solidFill>
              </a:rPr>
              <a:t>fungus</a:t>
            </a:r>
          </a:p>
        </p:txBody>
      </p:sp>
      <p:sp>
        <p:nvSpPr>
          <p:cNvPr id="45" name="TextBox 44"/>
          <p:cNvSpPr txBox="1"/>
          <p:nvPr/>
        </p:nvSpPr>
        <p:spPr>
          <a:xfrm>
            <a:off x="3733800" y="914400"/>
            <a:ext cx="1524000" cy="369332"/>
          </a:xfrm>
          <a:prstGeom prst="rect">
            <a:avLst/>
          </a:prstGeom>
          <a:noFill/>
        </p:spPr>
        <p:txBody>
          <a:bodyPr wrap="square" rtlCol="0">
            <a:spAutoFit/>
          </a:bodyPr>
          <a:lstStyle/>
          <a:p>
            <a:r>
              <a:rPr lang="en-US" dirty="0">
                <a:solidFill>
                  <a:srgbClr val="C00000"/>
                </a:solidFill>
              </a:rPr>
              <a:t>bacteria</a:t>
            </a:r>
          </a:p>
        </p:txBody>
      </p:sp>
      <p:sp>
        <p:nvSpPr>
          <p:cNvPr id="46" name="TextBox 45"/>
          <p:cNvSpPr txBox="1"/>
          <p:nvPr/>
        </p:nvSpPr>
        <p:spPr>
          <a:xfrm>
            <a:off x="6248400" y="762000"/>
            <a:ext cx="1905000" cy="369332"/>
          </a:xfrm>
          <a:prstGeom prst="rect">
            <a:avLst/>
          </a:prstGeom>
          <a:noFill/>
        </p:spPr>
        <p:txBody>
          <a:bodyPr wrap="square" rtlCol="0">
            <a:spAutoFit/>
          </a:bodyPr>
          <a:lstStyle/>
          <a:p>
            <a:r>
              <a:rPr lang="en-US" dirty="0" err="1">
                <a:solidFill>
                  <a:schemeClr val="accent6">
                    <a:lumMod val="75000"/>
                  </a:schemeClr>
                </a:solidFill>
              </a:rPr>
              <a:t>oomycete</a:t>
            </a:r>
            <a:endParaRPr lang="en-US" dirty="0">
              <a:solidFill>
                <a:schemeClr val="accent6">
                  <a:lumMod val="75000"/>
                </a:schemeClr>
              </a:solidFill>
            </a:endParaRPr>
          </a:p>
        </p:txBody>
      </p:sp>
      <p:pic>
        <p:nvPicPr>
          <p:cNvPr id="3" name="Picture 2">
            <a:extLst>
              <a:ext uri="{FF2B5EF4-FFF2-40B4-BE49-F238E27FC236}">
                <a16:creationId xmlns:a16="http://schemas.microsoft.com/office/drawing/2014/main" id="{FC46EDF3-9413-4991-A484-72F6F5D58F82}"/>
              </a:ext>
            </a:extLst>
          </p:cNvPr>
          <p:cNvPicPr>
            <a:picLocks noChangeAspect="1"/>
          </p:cNvPicPr>
          <p:nvPr/>
        </p:nvPicPr>
        <p:blipFill>
          <a:blip r:embed="rId5"/>
          <a:stretch>
            <a:fillRect/>
          </a:stretch>
        </p:blipFill>
        <p:spPr>
          <a:xfrm>
            <a:off x="1283181" y="3582797"/>
            <a:ext cx="621819" cy="227203"/>
          </a:xfrm>
          <a:prstGeom prst="rect">
            <a:avLst/>
          </a:prstGeom>
        </p:spPr>
      </p:pic>
      <p:sp>
        <p:nvSpPr>
          <p:cNvPr id="11" name="Explosion: 14 Points 10">
            <a:extLst>
              <a:ext uri="{FF2B5EF4-FFF2-40B4-BE49-F238E27FC236}">
                <a16:creationId xmlns:a16="http://schemas.microsoft.com/office/drawing/2014/main" id="{F73EA571-2A4C-459C-8C81-12DE66B4FD84}"/>
              </a:ext>
            </a:extLst>
          </p:cNvPr>
          <p:cNvSpPr/>
          <p:nvPr/>
        </p:nvSpPr>
        <p:spPr>
          <a:xfrm>
            <a:off x="375694" y="3429000"/>
            <a:ext cx="621819" cy="60960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88E3D2B-6245-47AB-A6BD-FD5F16DD06CE}"/>
              </a:ext>
            </a:extLst>
          </p:cNvPr>
          <p:cNvSpPr txBox="1"/>
          <p:nvPr/>
        </p:nvSpPr>
        <p:spPr>
          <a:xfrm>
            <a:off x="152400" y="4038600"/>
            <a:ext cx="1219200" cy="369332"/>
          </a:xfrm>
          <a:prstGeom prst="rect">
            <a:avLst/>
          </a:prstGeom>
          <a:noFill/>
        </p:spPr>
        <p:txBody>
          <a:bodyPr wrap="square" rtlCol="0">
            <a:spAutoFit/>
          </a:bodyPr>
          <a:lstStyle/>
          <a:p>
            <a:r>
              <a:rPr lang="en-US" dirty="0">
                <a:solidFill>
                  <a:schemeClr val="accent4"/>
                </a:solidFill>
              </a:rPr>
              <a:t>damage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603226"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724400" y="2133600"/>
            <a:ext cx="1600200" cy="2031325"/>
          </a:xfrm>
          <a:prstGeom prst="rect">
            <a:avLst/>
          </a:prstGeom>
          <a:noFill/>
        </p:spPr>
        <p:txBody>
          <a:bodyPr wrap="square" rtlCol="0">
            <a:spAutoFit/>
          </a:bodyPr>
          <a:lstStyle/>
          <a:p>
            <a:r>
              <a:rPr lang="en-US" dirty="0">
                <a:solidFill>
                  <a:schemeClr val="tx2"/>
                </a:solidFill>
              </a:rPr>
              <a:t>When triggered by contact with pathogen molecules, they signal the nucleus</a:t>
            </a:r>
          </a:p>
        </p:txBody>
      </p:sp>
      <p:cxnSp>
        <p:nvCxnSpPr>
          <p:cNvPr id="28" name="Straight Arrow Connector 27"/>
          <p:cNvCxnSpPr/>
          <p:nvPr/>
        </p:nvCxnSpPr>
        <p:spPr>
          <a:xfrm>
            <a:off x="3124200" y="2286000"/>
            <a:ext cx="3810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810000" y="2362200"/>
            <a:ext cx="3048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724400" y="2362200"/>
            <a:ext cx="2209800" cy="2438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0C611F-508B-4836-B5CE-BA65DDA59E99}"/>
              </a:ext>
            </a:extLst>
          </p:cNvPr>
          <p:cNvPicPr>
            <a:picLocks noChangeAspect="1"/>
          </p:cNvPicPr>
          <p:nvPr/>
        </p:nvPicPr>
        <p:blipFill>
          <a:blip r:embed="rId5"/>
          <a:stretch>
            <a:fillRect/>
          </a:stretch>
        </p:blipFill>
        <p:spPr>
          <a:xfrm>
            <a:off x="268168" y="3556961"/>
            <a:ext cx="646232" cy="634039"/>
          </a:xfrm>
          <a:prstGeom prst="rect">
            <a:avLst/>
          </a:prstGeom>
        </p:spPr>
      </p:pic>
      <p:pic>
        <p:nvPicPr>
          <p:cNvPr id="11" name="Picture 10">
            <a:extLst>
              <a:ext uri="{FF2B5EF4-FFF2-40B4-BE49-F238E27FC236}">
                <a16:creationId xmlns:a16="http://schemas.microsoft.com/office/drawing/2014/main" id="{9571B849-BEA0-4716-B165-7CE604D4DE2D}"/>
              </a:ext>
            </a:extLst>
          </p:cNvPr>
          <p:cNvPicPr>
            <a:picLocks noChangeAspect="1"/>
          </p:cNvPicPr>
          <p:nvPr/>
        </p:nvPicPr>
        <p:blipFill>
          <a:blip r:embed="rId6"/>
          <a:stretch>
            <a:fillRect/>
          </a:stretch>
        </p:blipFill>
        <p:spPr>
          <a:xfrm>
            <a:off x="1267533" y="3761194"/>
            <a:ext cx="627942" cy="2255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rgbClr val="FF0000"/>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603226"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29883" y="2141816"/>
            <a:ext cx="3256842" cy="2585323"/>
          </a:xfrm>
          <a:prstGeom prst="rect">
            <a:avLst/>
          </a:prstGeom>
          <a:noFill/>
        </p:spPr>
        <p:txBody>
          <a:bodyPr wrap="square" rtlCol="0">
            <a:spAutoFit/>
          </a:bodyPr>
          <a:lstStyle/>
          <a:p>
            <a:r>
              <a:rPr lang="en-US" dirty="0">
                <a:solidFill>
                  <a:schemeClr val="tx2"/>
                </a:solidFill>
              </a:rPr>
              <a:t>Nucleus responds by turning off some routine genes and turning on defensive genes involved in:</a:t>
            </a:r>
          </a:p>
          <a:p>
            <a:pPr marL="285750" indent="-285750">
              <a:buFont typeface="Arial" panose="020B0604020202020204" pitchFamily="34" charset="0"/>
              <a:buChar char="•"/>
            </a:pPr>
            <a:r>
              <a:rPr lang="en-US" dirty="0">
                <a:solidFill>
                  <a:schemeClr val="tx2"/>
                </a:solidFill>
              </a:rPr>
              <a:t>Cell wall reinforcement</a:t>
            </a:r>
          </a:p>
          <a:p>
            <a:pPr marL="285750" indent="-285750">
              <a:buFont typeface="Arial" panose="020B0604020202020204" pitchFamily="34" charset="0"/>
              <a:buChar char="•"/>
            </a:pPr>
            <a:r>
              <a:rPr lang="en-US" dirty="0">
                <a:solidFill>
                  <a:schemeClr val="tx2"/>
                </a:solidFill>
              </a:rPr>
              <a:t>Deposition of tissue</a:t>
            </a:r>
          </a:p>
          <a:p>
            <a:pPr marL="285750" indent="-285750">
              <a:buFont typeface="Arial" panose="020B0604020202020204" pitchFamily="34" charset="0"/>
              <a:buChar char="•"/>
            </a:pPr>
            <a:r>
              <a:rPr lang="en-US" dirty="0">
                <a:solidFill>
                  <a:schemeClr val="tx2"/>
                </a:solidFill>
              </a:rPr>
              <a:t>Oxidative burst</a:t>
            </a:r>
          </a:p>
          <a:p>
            <a:pPr marL="285750" indent="-285750">
              <a:buFont typeface="Arial" panose="020B0604020202020204" pitchFamily="34" charset="0"/>
              <a:buChar char="•"/>
            </a:pPr>
            <a:r>
              <a:rPr lang="en-US" dirty="0">
                <a:solidFill>
                  <a:schemeClr val="tx2"/>
                </a:solidFill>
              </a:rPr>
              <a:t>Anti-microbial compounds</a:t>
            </a:r>
          </a:p>
          <a:p>
            <a:pPr marL="285750" indent="-285750">
              <a:buFont typeface="Arial" panose="020B0604020202020204" pitchFamily="34" charset="0"/>
              <a:buChar char="•"/>
            </a:pPr>
            <a:r>
              <a:rPr lang="en-US" dirty="0">
                <a:solidFill>
                  <a:schemeClr val="tx2"/>
                </a:solidFill>
              </a:rPr>
              <a:t>Signaling to other cells</a:t>
            </a:r>
          </a:p>
          <a:p>
            <a:endParaRPr lang="en-US" dirty="0">
              <a:solidFill>
                <a:schemeClr val="tx2"/>
              </a:solidFill>
            </a:endParaRPr>
          </a:p>
        </p:txBody>
      </p:sp>
      <p:cxnSp>
        <p:nvCxnSpPr>
          <p:cNvPr id="27" name="Straight Arrow Connector 26"/>
          <p:cNvCxnSpPr/>
          <p:nvPr/>
        </p:nvCxnSpPr>
        <p:spPr>
          <a:xfrm flipH="1" flipV="1">
            <a:off x="2362200" y="1524000"/>
            <a:ext cx="957122" cy="2622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91000" y="1524001"/>
            <a:ext cx="239760" cy="26669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386122" y="1219200"/>
            <a:ext cx="2700478" cy="30795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AEA7AA-B89D-4479-841C-2A71EBD38605}"/>
              </a:ext>
            </a:extLst>
          </p:cNvPr>
          <p:cNvPicPr>
            <a:picLocks noChangeAspect="1"/>
          </p:cNvPicPr>
          <p:nvPr/>
        </p:nvPicPr>
        <p:blipFill>
          <a:blip r:embed="rId5"/>
          <a:stretch>
            <a:fillRect/>
          </a:stretch>
        </p:blipFill>
        <p:spPr>
          <a:xfrm>
            <a:off x="258643" y="3457575"/>
            <a:ext cx="646232" cy="634039"/>
          </a:xfrm>
          <a:prstGeom prst="rect">
            <a:avLst/>
          </a:prstGeom>
        </p:spPr>
      </p:pic>
      <p:pic>
        <p:nvPicPr>
          <p:cNvPr id="5" name="Picture 4">
            <a:extLst>
              <a:ext uri="{FF2B5EF4-FFF2-40B4-BE49-F238E27FC236}">
                <a16:creationId xmlns:a16="http://schemas.microsoft.com/office/drawing/2014/main" id="{E34997B2-91CE-4463-9426-0F4F33090E4E}"/>
              </a:ext>
            </a:extLst>
          </p:cNvPr>
          <p:cNvPicPr>
            <a:picLocks noChangeAspect="1"/>
          </p:cNvPicPr>
          <p:nvPr/>
        </p:nvPicPr>
        <p:blipFill>
          <a:blip r:embed="rId6"/>
          <a:stretch>
            <a:fillRect/>
          </a:stretch>
        </p:blipFill>
        <p:spPr>
          <a:xfrm>
            <a:off x="1305633" y="3670153"/>
            <a:ext cx="627942" cy="2255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t>Functions of PTI defense genes</a:t>
            </a:r>
          </a:p>
        </p:txBody>
      </p:sp>
      <p:sp>
        <p:nvSpPr>
          <p:cNvPr id="4" name="Content Placeholder 3"/>
          <p:cNvSpPr>
            <a:spLocks noGrp="1"/>
          </p:cNvSpPr>
          <p:nvPr>
            <p:ph idx="1"/>
          </p:nvPr>
        </p:nvSpPr>
        <p:spPr/>
        <p:txBody>
          <a:bodyPr>
            <a:normAutofit fontScale="92500" lnSpcReduction="10000"/>
          </a:bodyPr>
          <a:lstStyle/>
          <a:p>
            <a:pPr marL="0" indent="0">
              <a:buNone/>
            </a:pPr>
            <a:r>
              <a:rPr lang="en-US" dirty="0"/>
              <a:t>They encode proteins that:</a:t>
            </a:r>
          </a:p>
          <a:p>
            <a:r>
              <a:rPr lang="en-US" dirty="0">
                <a:solidFill>
                  <a:srgbClr val="FF0000"/>
                </a:solidFill>
              </a:rPr>
              <a:t>make up the pattern recognition receptors</a:t>
            </a:r>
          </a:p>
          <a:p>
            <a:r>
              <a:rPr lang="en-US" dirty="0"/>
              <a:t>regulate the defense signaling and gene activation pathways</a:t>
            </a:r>
          </a:p>
          <a:p>
            <a:r>
              <a:rPr lang="en-US" dirty="0">
                <a:solidFill>
                  <a:srgbClr val="FF0000"/>
                </a:solidFill>
              </a:rPr>
              <a:t>Participate in defensive responses:</a:t>
            </a:r>
          </a:p>
          <a:p>
            <a:pPr lvl="1"/>
            <a:r>
              <a:rPr lang="en-US" dirty="0">
                <a:solidFill>
                  <a:srgbClr val="FF0000"/>
                </a:solidFill>
              </a:rPr>
              <a:t>Cell wall reinforcement</a:t>
            </a:r>
          </a:p>
          <a:p>
            <a:pPr lvl="1"/>
            <a:r>
              <a:rPr lang="en-US" dirty="0">
                <a:solidFill>
                  <a:srgbClr val="FF0000"/>
                </a:solidFill>
              </a:rPr>
              <a:t>Cell division/deposition of callus tissue</a:t>
            </a:r>
          </a:p>
          <a:p>
            <a:pPr lvl="1"/>
            <a:r>
              <a:rPr lang="en-US" dirty="0">
                <a:solidFill>
                  <a:srgbClr val="FF0000"/>
                </a:solidFill>
              </a:rPr>
              <a:t>Oxidative burst</a:t>
            </a:r>
          </a:p>
          <a:p>
            <a:pPr lvl="1"/>
            <a:r>
              <a:rPr lang="en-US" dirty="0">
                <a:solidFill>
                  <a:srgbClr val="FF0000"/>
                </a:solidFill>
              </a:rPr>
              <a:t>Production/delivery of anti-microbial chemicals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819400"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p:nvPr>
        </p:nvSpPr>
        <p:spPr>
          <a:xfrm>
            <a:off x="457200" y="274638"/>
            <a:ext cx="8229600" cy="792162"/>
          </a:xfrm>
        </p:spPr>
        <p:txBody>
          <a:bodyPr>
            <a:normAutofit fontScale="90000"/>
          </a:bodyPr>
          <a:lstStyle/>
          <a:p>
            <a:r>
              <a:rPr lang="en-US" dirty="0"/>
              <a:t>Pathogens use “effectors” to suppress the defensive response</a:t>
            </a:r>
          </a:p>
        </p:txBody>
      </p:sp>
      <p:cxnSp>
        <p:nvCxnSpPr>
          <p:cNvPr id="30" name="Straight Arrow Connector 29"/>
          <p:cNvCxnSpPr/>
          <p:nvPr/>
        </p:nvCxnSpPr>
        <p:spPr>
          <a:xfrm>
            <a:off x="1828800" y="1295400"/>
            <a:ext cx="914400" cy="9144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371600" y="1295400"/>
            <a:ext cx="228600" cy="12954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752600" y="1371600"/>
            <a:ext cx="685800" cy="12954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209800" y="1219200"/>
            <a:ext cx="1600200" cy="5334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050" idx="3"/>
          </p:cNvCxnSpPr>
          <p:nvPr/>
        </p:nvCxnSpPr>
        <p:spPr>
          <a:xfrm>
            <a:off x="2133600" y="1371600"/>
            <a:ext cx="1304925" cy="293846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267200" y="1447800"/>
            <a:ext cx="1066800" cy="7620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162800" y="1371600"/>
            <a:ext cx="381000" cy="15240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7" idx="4"/>
          </p:cNvCxnSpPr>
          <p:nvPr/>
        </p:nvCxnSpPr>
        <p:spPr>
          <a:xfrm flipH="1">
            <a:off x="3886200" y="1524000"/>
            <a:ext cx="228600" cy="3810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962400" y="1524000"/>
            <a:ext cx="219075" cy="27432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267200" y="1371600"/>
            <a:ext cx="2819400" cy="289560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86400" y="3200400"/>
            <a:ext cx="3124200" cy="2585323"/>
          </a:xfrm>
          <a:prstGeom prst="rect">
            <a:avLst/>
          </a:prstGeom>
          <a:noFill/>
        </p:spPr>
        <p:txBody>
          <a:bodyPr wrap="square" rtlCol="0">
            <a:spAutoFit/>
          </a:bodyPr>
          <a:lstStyle/>
          <a:p>
            <a:r>
              <a:rPr lang="en-US" dirty="0"/>
              <a:t>Effectors overcome defenses in various ways:</a:t>
            </a:r>
          </a:p>
          <a:p>
            <a:pPr>
              <a:buFont typeface="Arial" pitchFamily="34" charset="0"/>
              <a:buChar char="•"/>
            </a:pPr>
            <a:r>
              <a:rPr lang="en-US" dirty="0"/>
              <a:t>Weaken the plant (toxicity)</a:t>
            </a:r>
          </a:p>
          <a:p>
            <a:pPr>
              <a:buFont typeface="Arial" pitchFamily="34" charset="0"/>
              <a:buChar char="•"/>
            </a:pPr>
            <a:r>
              <a:rPr lang="en-US" dirty="0"/>
              <a:t>Block recognition</a:t>
            </a:r>
          </a:p>
          <a:p>
            <a:pPr>
              <a:buFont typeface="Arial" pitchFamily="34" charset="0"/>
              <a:buChar char="•"/>
            </a:pPr>
            <a:r>
              <a:rPr lang="en-US" dirty="0"/>
              <a:t>Disrupt signaling</a:t>
            </a:r>
          </a:p>
          <a:p>
            <a:pPr>
              <a:buFont typeface="Arial" pitchFamily="34" charset="0"/>
              <a:buChar char="•"/>
            </a:pPr>
            <a:r>
              <a:rPr lang="en-US" dirty="0"/>
              <a:t>Disrupt the defense response in the nucleus</a:t>
            </a:r>
          </a:p>
          <a:p>
            <a:pPr>
              <a:buFont typeface="Arial" pitchFamily="34" charset="0"/>
              <a:buChar char="•"/>
            </a:pPr>
            <a:r>
              <a:rPr lang="en-US" dirty="0"/>
              <a:t>Disrupt the defense response outside the nucleus</a:t>
            </a:r>
          </a:p>
        </p:txBody>
      </p:sp>
      <p:sp>
        <p:nvSpPr>
          <p:cNvPr id="70" name="TextBox 69"/>
          <p:cNvSpPr txBox="1"/>
          <p:nvPr/>
        </p:nvSpPr>
        <p:spPr>
          <a:xfrm>
            <a:off x="1219200" y="2667000"/>
            <a:ext cx="304800" cy="381000"/>
          </a:xfrm>
          <a:prstGeom prst="rect">
            <a:avLst/>
          </a:prstGeom>
          <a:noFill/>
        </p:spPr>
        <p:txBody>
          <a:bodyPr wrap="square" rtlCol="0">
            <a:spAutoFit/>
          </a:bodyPr>
          <a:lstStyle/>
          <a:p>
            <a:r>
              <a:rPr lang="en-US" b="1" dirty="0">
                <a:solidFill>
                  <a:srgbClr val="7030A0"/>
                </a:solidFill>
              </a:rPr>
              <a:t>E</a:t>
            </a:r>
          </a:p>
        </p:txBody>
      </p:sp>
      <p:sp>
        <p:nvSpPr>
          <p:cNvPr id="71" name="TextBox 70"/>
          <p:cNvSpPr txBox="1"/>
          <p:nvPr/>
        </p:nvSpPr>
        <p:spPr>
          <a:xfrm>
            <a:off x="2286000" y="2590800"/>
            <a:ext cx="304800" cy="381000"/>
          </a:xfrm>
          <a:prstGeom prst="rect">
            <a:avLst/>
          </a:prstGeom>
          <a:noFill/>
        </p:spPr>
        <p:txBody>
          <a:bodyPr wrap="square" rtlCol="0">
            <a:spAutoFit/>
          </a:bodyPr>
          <a:lstStyle/>
          <a:p>
            <a:r>
              <a:rPr lang="en-US" b="1" dirty="0">
                <a:solidFill>
                  <a:srgbClr val="7030A0"/>
                </a:solidFill>
              </a:rPr>
              <a:t>E</a:t>
            </a:r>
          </a:p>
        </p:txBody>
      </p:sp>
      <p:sp>
        <p:nvSpPr>
          <p:cNvPr id="72" name="TextBox 71"/>
          <p:cNvSpPr txBox="1"/>
          <p:nvPr/>
        </p:nvSpPr>
        <p:spPr>
          <a:xfrm>
            <a:off x="2743200" y="2057400"/>
            <a:ext cx="304800" cy="381000"/>
          </a:xfrm>
          <a:prstGeom prst="rect">
            <a:avLst/>
          </a:prstGeom>
          <a:noFill/>
        </p:spPr>
        <p:txBody>
          <a:bodyPr wrap="square" rtlCol="0">
            <a:spAutoFit/>
          </a:bodyPr>
          <a:lstStyle/>
          <a:p>
            <a:r>
              <a:rPr lang="en-US" b="1" dirty="0">
                <a:solidFill>
                  <a:srgbClr val="7030A0"/>
                </a:solidFill>
              </a:rPr>
              <a:t>E</a:t>
            </a:r>
          </a:p>
        </p:txBody>
      </p:sp>
      <p:sp>
        <p:nvSpPr>
          <p:cNvPr id="73" name="TextBox 72"/>
          <p:cNvSpPr txBox="1"/>
          <p:nvPr/>
        </p:nvSpPr>
        <p:spPr>
          <a:xfrm>
            <a:off x="3657600" y="1524000"/>
            <a:ext cx="304800" cy="381000"/>
          </a:xfrm>
          <a:prstGeom prst="rect">
            <a:avLst/>
          </a:prstGeom>
          <a:noFill/>
        </p:spPr>
        <p:txBody>
          <a:bodyPr wrap="square" rtlCol="0">
            <a:spAutoFit/>
          </a:bodyPr>
          <a:lstStyle/>
          <a:p>
            <a:r>
              <a:rPr lang="en-US" b="1" dirty="0">
                <a:solidFill>
                  <a:srgbClr val="7030A0"/>
                </a:solidFill>
              </a:rPr>
              <a:t>E</a:t>
            </a:r>
          </a:p>
        </p:txBody>
      </p:sp>
      <p:sp>
        <p:nvSpPr>
          <p:cNvPr id="74" name="TextBox 73"/>
          <p:cNvSpPr txBox="1"/>
          <p:nvPr/>
        </p:nvSpPr>
        <p:spPr>
          <a:xfrm>
            <a:off x="3733800" y="1828800"/>
            <a:ext cx="228600" cy="369332"/>
          </a:xfrm>
          <a:prstGeom prst="rect">
            <a:avLst/>
          </a:prstGeom>
          <a:noFill/>
        </p:spPr>
        <p:txBody>
          <a:bodyPr wrap="square" rtlCol="0">
            <a:spAutoFit/>
          </a:bodyPr>
          <a:lstStyle/>
          <a:p>
            <a:r>
              <a:rPr lang="en-US" b="1" dirty="0">
                <a:solidFill>
                  <a:srgbClr val="7030A0"/>
                </a:solidFill>
              </a:rPr>
              <a:t>E</a:t>
            </a:r>
          </a:p>
        </p:txBody>
      </p:sp>
      <p:sp>
        <p:nvSpPr>
          <p:cNvPr id="75" name="TextBox 74"/>
          <p:cNvSpPr txBox="1"/>
          <p:nvPr/>
        </p:nvSpPr>
        <p:spPr>
          <a:xfrm>
            <a:off x="3429000" y="4191000"/>
            <a:ext cx="304800" cy="381000"/>
          </a:xfrm>
          <a:prstGeom prst="rect">
            <a:avLst/>
          </a:prstGeom>
          <a:noFill/>
        </p:spPr>
        <p:txBody>
          <a:bodyPr wrap="square" rtlCol="0">
            <a:spAutoFit/>
          </a:bodyPr>
          <a:lstStyle/>
          <a:p>
            <a:r>
              <a:rPr lang="en-US" b="1" dirty="0">
                <a:solidFill>
                  <a:srgbClr val="7030A0"/>
                </a:solidFill>
              </a:rPr>
              <a:t>E</a:t>
            </a:r>
          </a:p>
        </p:txBody>
      </p:sp>
      <p:sp>
        <p:nvSpPr>
          <p:cNvPr id="76" name="TextBox 75"/>
          <p:cNvSpPr txBox="1"/>
          <p:nvPr/>
        </p:nvSpPr>
        <p:spPr>
          <a:xfrm>
            <a:off x="3581400" y="3962400"/>
            <a:ext cx="304800" cy="381000"/>
          </a:xfrm>
          <a:prstGeom prst="rect">
            <a:avLst/>
          </a:prstGeom>
          <a:noFill/>
        </p:spPr>
        <p:txBody>
          <a:bodyPr wrap="square" rtlCol="0">
            <a:spAutoFit/>
          </a:bodyPr>
          <a:lstStyle/>
          <a:p>
            <a:r>
              <a:rPr lang="en-US" b="1" dirty="0">
                <a:solidFill>
                  <a:srgbClr val="7030A0"/>
                </a:solidFill>
              </a:rPr>
              <a:t>E</a:t>
            </a:r>
          </a:p>
        </p:txBody>
      </p:sp>
      <p:sp>
        <p:nvSpPr>
          <p:cNvPr id="77" name="TextBox 76"/>
          <p:cNvSpPr txBox="1"/>
          <p:nvPr/>
        </p:nvSpPr>
        <p:spPr>
          <a:xfrm>
            <a:off x="4038600" y="4114800"/>
            <a:ext cx="304800" cy="381000"/>
          </a:xfrm>
          <a:prstGeom prst="rect">
            <a:avLst/>
          </a:prstGeom>
          <a:noFill/>
        </p:spPr>
        <p:txBody>
          <a:bodyPr wrap="square" rtlCol="0">
            <a:spAutoFit/>
          </a:bodyPr>
          <a:lstStyle/>
          <a:p>
            <a:r>
              <a:rPr lang="en-US" b="1" dirty="0">
                <a:solidFill>
                  <a:srgbClr val="7030A0"/>
                </a:solidFill>
              </a:rPr>
              <a:t>E</a:t>
            </a:r>
          </a:p>
        </p:txBody>
      </p:sp>
      <p:sp>
        <p:nvSpPr>
          <p:cNvPr id="78" name="TextBox 77"/>
          <p:cNvSpPr txBox="1"/>
          <p:nvPr/>
        </p:nvSpPr>
        <p:spPr>
          <a:xfrm>
            <a:off x="5334000" y="2057400"/>
            <a:ext cx="304800" cy="381000"/>
          </a:xfrm>
          <a:prstGeom prst="rect">
            <a:avLst/>
          </a:prstGeom>
          <a:noFill/>
        </p:spPr>
        <p:txBody>
          <a:bodyPr wrap="square" rtlCol="0">
            <a:spAutoFit/>
          </a:bodyPr>
          <a:lstStyle/>
          <a:p>
            <a:r>
              <a:rPr lang="en-US" b="1" dirty="0">
                <a:solidFill>
                  <a:srgbClr val="7030A0"/>
                </a:solidFill>
              </a:rPr>
              <a:t>E</a:t>
            </a:r>
          </a:p>
        </p:txBody>
      </p:sp>
      <p:sp>
        <p:nvSpPr>
          <p:cNvPr id="79" name="TextBox 78"/>
          <p:cNvSpPr txBox="1"/>
          <p:nvPr/>
        </p:nvSpPr>
        <p:spPr>
          <a:xfrm>
            <a:off x="7010400" y="2895600"/>
            <a:ext cx="304800" cy="381000"/>
          </a:xfrm>
          <a:prstGeom prst="rect">
            <a:avLst/>
          </a:prstGeom>
          <a:noFill/>
        </p:spPr>
        <p:txBody>
          <a:bodyPr wrap="square" rtlCol="0">
            <a:spAutoFit/>
          </a:bodyPr>
          <a:lstStyle/>
          <a:p>
            <a:r>
              <a:rPr lang="en-US" b="1" dirty="0">
                <a:solidFill>
                  <a:srgbClr val="7030A0"/>
                </a:solidFill>
              </a:rPr>
              <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dirty="0"/>
              <a:t>Effectors tend to be host-specific</a:t>
            </a:r>
          </a:p>
        </p:txBody>
      </p:sp>
      <p:pic>
        <p:nvPicPr>
          <p:cNvPr id="6" name="Content Placeholder 5" descr="IMG_0964.JPG"/>
          <p:cNvPicPr>
            <a:picLocks noGrp="1" noChangeAspect="1"/>
          </p:cNvPicPr>
          <p:nvPr>
            <p:ph sz="half" idx="1"/>
          </p:nvPr>
        </p:nvPicPr>
        <p:blipFill>
          <a:blip r:embed="rId2" cstate="print"/>
          <a:srcRect r="7586" b="12874"/>
          <a:stretch>
            <a:fillRect/>
          </a:stretch>
        </p:blipFill>
        <p:spPr>
          <a:xfrm rot="5400000">
            <a:off x="166687" y="2043113"/>
            <a:ext cx="5105401" cy="3609975"/>
          </a:xfrm>
        </p:spPr>
      </p:pic>
      <p:sp>
        <p:nvSpPr>
          <p:cNvPr id="5" name="Content Placeholder 4"/>
          <p:cNvSpPr>
            <a:spLocks noGrp="1"/>
          </p:cNvSpPr>
          <p:nvPr>
            <p:ph sz="half" idx="2"/>
          </p:nvPr>
        </p:nvSpPr>
        <p:spPr/>
        <p:txBody>
          <a:bodyPr>
            <a:normAutofit fontScale="77500" lnSpcReduction="20000"/>
          </a:bodyPr>
          <a:lstStyle/>
          <a:p>
            <a:r>
              <a:rPr lang="en-US" dirty="0"/>
              <a:t>While constitutive defenses are similar across host species, PTI defenses vary a lot</a:t>
            </a:r>
          </a:p>
          <a:p>
            <a:r>
              <a:rPr lang="en-US" dirty="0"/>
              <a:t>Effectors therefore tend to be specific to molecules found in a narrow range of host species</a:t>
            </a:r>
          </a:p>
          <a:p>
            <a:endParaRPr lang="en-US" dirty="0"/>
          </a:p>
          <a:p>
            <a:pPr>
              <a:buNone/>
            </a:pPr>
            <a:r>
              <a:rPr lang="en-US" sz="2600" dirty="0">
                <a:sym typeface="Wingdings" pitchFamily="2" charset="2"/>
              </a:rPr>
              <a:t></a:t>
            </a:r>
            <a:r>
              <a:rPr lang="en-US" sz="2600" dirty="0"/>
              <a:t>Chestnut blight fungus did nothing to the maple tree on left because its effectors are not adapted to maple.  (picture taken at </a:t>
            </a:r>
            <a:r>
              <a:rPr lang="en-US" sz="2600" dirty="0">
                <a:sym typeface="Wingdings" pitchFamily="2" charset="2"/>
              </a:rPr>
              <a:t>6 months post </a:t>
            </a:r>
            <a:r>
              <a:rPr lang="en-US" sz="2600" dirty="0" err="1">
                <a:sym typeface="Wingdings" pitchFamily="2" charset="2"/>
              </a:rPr>
              <a:t>inoc</a:t>
            </a:r>
            <a:r>
              <a:rPr lang="en-US" dirty="0">
                <a:sym typeface="Wingdings" pitchFamily="2" charset="2"/>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mean by immunity</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15427" y="1524000"/>
            <a:ext cx="3689873" cy="3733800"/>
          </a:xfrm>
          <a:prstGeom prst="rect">
            <a:avLst/>
          </a:prstGeom>
          <a:noFill/>
          <a:ln w="9525">
            <a:noFill/>
            <a:miter lim="800000"/>
            <a:headEnd/>
            <a:tailEnd/>
          </a:ln>
        </p:spPr>
      </p:pic>
      <p:sp>
        <p:nvSpPr>
          <p:cNvPr id="6" name="TextBox 5"/>
          <p:cNvSpPr txBox="1"/>
          <p:nvPr/>
        </p:nvSpPr>
        <p:spPr>
          <a:xfrm>
            <a:off x="762000" y="5257800"/>
            <a:ext cx="3505200" cy="646331"/>
          </a:xfrm>
          <a:prstGeom prst="rect">
            <a:avLst/>
          </a:prstGeom>
          <a:noFill/>
        </p:spPr>
        <p:txBody>
          <a:bodyPr wrap="square" rtlCol="0">
            <a:spAutoFit/>
          </a:bodyPr>
          <a:lstStyle/>
          <a:p>
            <a:pPr>
              <a:buFont typeface="Arial" pitchFamily="34" charset="0"/>
              <a:buChar char="•"/>
            </a:pPr>
            <a:r>
              <a:rPr lang="en-US" dirty="0"/>
              <a:t>Very basic </a:t>
            </a:r>
            <a:r>
              <a:rPr lang="en-US" dirty="0">
                <a:solidFill>
                  <a:srgbClr val="FF0000"/>
                </a:solidFill>
              </a:rPr>
              <a:t>innate</a:t>
            </a:r>
            <a:r>
              <a:rPr lang="en-US" dirty="0"/>
              <a:t> </a:t>
            </a:r>
            <a:r>
              <a:rPr lang="en-US" dirty="0">
                <a:solidFill>
                  <a:srgbClr val="FF0000"/>
                </a:solidFill>
              </a:rPr>
              <a:t>immunity</a:t>
            </a:r>
          </a:p>
          <a:p>
            <a:pPr>
              <a:buFont typeface="Arial" pitchFamily="34" charset="0"/>
              <a:buChar char="•"/>
            </a:pPr>
            <a:r>
              <a:rPr lang="en-US" dirty="0"/>
              <a:t>Very complex </a:t>
            </a:r>
            <a:r>
              <a:rPr lang="en-US" dirty="0">
                <a:solidFill>
                  <a:srgbClr val="FF0000"/>
                </a:solidFill>
              </a:rPr>
              <a:t>adaptive immunity</a:t>
            </a:r>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4876800" y="1447800"/>
            <a:ext cx="2895599" cy="3634074"/>
          </a:xfrm>
          <a:prstGeom prst="rect">
            <a:avLst/>
          </a:prstGeom>
          <a:noFill/>
          <a:ln w="9525">
            <a:noFill/>
            <a:miter lim="800000"/>
            <a:headEnd/>
            <a:tailEnd/>
          </a:ln>
        </p:spPr>
      </p:pic>
      <p:sp>
        <p:nvSpPr>
          <p:cNvPr id="8" name="TextBox 7"/>
          <p:cNvSpPr txBox="1"/>
          <p:nvPr/>
        </p:nvSpPr>
        <p:spPr>
          <a:xfrm>
            <a:off x="5105400" y="5257800"/>
            <a:ext cx="3200400" cy="1200329"/>
          </a:xfrm>
          <a:prstGeom prst="rect">
            <a:avLst/>
          </a:prstGeom>
          <a:noFill/>
        </p:spPr>
        <p:txBody>
          <a:bodyPr wrap="square" rtlCol="0">
            <a:spAutoFit/>
          </a:bodyPr>
          <a:lstStyle/>
          <a:p>
            <a:pPr>
              <a:buFont typeface="Arial" pitchFamily="34" charset="0"/>
              <a:buChar char="•"/>
            </a:pPr>
            <a:r>
              <a:rPr lang="en-US" dirty="0"/>
              <a:t>Very complex innate immunity</a:t>
            </a:r>
          </a:p>
          <a:p>
            <a:pPr>
              <a:buFont typeface="Arial" pitchFamily="34" charset="0"/>
              <a:buChar char="•"/>
            </a:pPr>
            <a:r>
              <a:rPr lang="en-US" dirty="0"/>
              <a:t>No adaptive immunity  (except to RNA viruses at the cellular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819400"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a:ln>
            <a:solidFill>
              <a:schemeClr val="tx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a:ln>
            <a:solidFill>
              <a:schemeClr val="tx1"/>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a:ln>
            <a:solidFill>
              <a:schemeClr val="tx1"/>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a:ln>
            <a:solidFill>
              <a:schemeClr val="tx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p:nvPr>
        </p:nvSpPr>
        <p:spPr>
          <a:xfrm>
            <a:off x="457200" y="274638"/>
            <a:ext cx="8229600" cy="792162"/>
          </a:xfrm>
        </p:spPr>
        <p:txBody>
          <a:bodyPr>
            <a:normAutofit fontScale="90000"/>
          </a:bodyPr>
          <a:lstStyle/>
          <a:p>
            <a:r>
              <a:rPr lang="en-US" sz="3200" dirty="0"/>
              <a:t>Tier 3:  Effector-Triggered Immunity (ETI): </a:t>
            </a:r>
            <a:br>
              <a:rPr lang="en-US" sz="3200" dirty="0"/>
            </a:br>
            <a:r>
              <a:rPr lang="en-US" sz="3200" dirty="0"/>
              <a:t>Special receptors detect effectors</a:t>
            </a:r>
          </a:p>
        </p:txBody>
      </p:sp>
      <p:sp>
        <p:nvSpPr>
          <p:cNvPr id="70" name="TextBox 69"/>
          <p:cNvSpPr txBox="1"/>
          <p:nvPr/>
        </p:nvSpPr>
        <p:spPr>
          <a:xfrm>
            <a:off x="1219200" y="2667000"/>
            <a:ext cx="304800" cy="381000"/>
          </a:xfrm>
          <a:prstGeom prst="rect">
            <a:avLst/>
          </a:prstGeom>
          <a:noFill/>
        </p:spPr>
        <p:txBody>
          <a:bodyPr wrap="square" rtlCol="0">
            <a:spAutoFit/>
          </a:bodyPr>
          <a:lstStyle/>
          <a:p>
            <a:r>
              <a:rPr lang="en-US" b="1" dirty="0">
                <a:solidFill>
                  <a:srgbClr val="7030A0"/>
                </a:solidFill>
              </a:rPr>
              <a:t>E</a:t>
            </a:r>
          </a:p>
        </p:txBody>
      </p:sp>
      <p:sp>
        <p:nvSpPr>
          <p:cNvPr id="71" name="TextBox 70"/>
          <p:cNvSpPr txBox="1"/>
          <p:nvPr/>
        </p:nvSpPr>
        <p:spPr>
          <a:xfrm>
            <a:off x="2286000" y="2590800"/>
            <a:ext cx="304800" cy="381000"/>
          </a:xfrm>
          <a:prstGeom prst="rect">
            <a:avLst/>
          </a:prstGeom>
          <a:noFill/>
        </p:spPr>
        <p:txBody>
          <a:bodyPr wrap="square" rtlCol="0">
            <a:spAutoFit/>
          </a:bodyPr>
          <a:lstStyle/>
          <a:p>
            <a:r>
              <a:rPr lang="en-US" b="1" dirty="0">
                <a:solidFill>
                  <a:srgbClr val="7030A0"/>
                </a:solidFill>
              </a:rPr>
              <a:t>E</a:t>
            </a:r>
          </a:p>
        </p:txBody>
      </p:sp>
      <p:sp>
        <p:nvSpPr>
          <p:cNvPr id="72" name="TextBox 71"/>
          <p:cNvSpPr txBox="1"/>
          <p:nvPr/>
        </p:nvSpPr>
        <p:spPr>
          <a:xfrm>
            <a:off x="2743200" y="2057400"/>
            <a:ext cx="304800" cy="381000"/>
          </a:xfrm>
          <a:prstGeom prst="rect">
            <a:avLst/>
          </a:prstGeom>
          <a:noFill/>
        </p:spPr>
        <p:txBody>
          <a:bodyPr wrap="square" rtlCol="0">
            <a:spAutoFit/>
          </a:bodyPr>
          <a:lstStyle/>
          <a:p>
            <a:r>
              <a:rPr lang="en-US" b="1" dirty="0">
                <a:solidFill>
                  <a:srgbClr val="7030A0"/>
                </a:solidFill>
              </a:rPr>
              <a:t>E</a:t>
            </a:r>
          </a:p>
        </p:txBody>
      </p:sp>
      <p:sp>
        <p:nvSpPr>
          <p:cNvPr id="73" name="TextBox 72"/>
          <p:cNvSpPr txBox="1"/>
          <p:nvPr/>
        </p:nvSpPr>
        <p:spPr>
          <a:xfrm>
            <a:off x="3657600" y="1524000"/>
            <a:ext cx="304800" cy="381000"/>
          </a:xfrm>
          <a:prstGeom prst="rect">
            <a:avLst/>
          </a:prstGeom>
          <a:noFill/>
        </p:spPr>
        <p:txBody>
          <a:bodyPr wrap="square" rtlCol="0">
            <a:spAutoFit/>
          </a:bodyPr>
          <a:lstStyle/>
          <a:p>
            <a:r>
              <a:rPr lang="en-US" b="1" dirty="0">
                <a:solidFill>
                  <a:srgbClr val="7030A0"/>
                </a:solidFill>
              </a:rPr>
              <a:t>E</a:t>
            </a:r>
          </a:p>
        </p:txBody>
      </p:sp>
      <p:sp>
        <p:nvSpPr>
          <p:cNvPr id="74" name="TextBox 73"/>
          <p:cNvSpPr txBox="1"/>
          <p:nvPr/>
        </p:nvSpPr>
        <p:spPr>
          <a:xfrm>
            <a:off x="3733800" y="1828800"/>
            <a:ext cx="228600" cy="369332"/>
          </a:xfrm>
          <a:prstGeom prst="rect">
            <a:avLst/>
          </a:prstGeom>
          <a:noFill/>
        </p:spPr>
        <p:txBody>
          <a:bodyPr wrap="square" rtlCol="0">
            <a:spAutoFit/>
          </a:bodyPr>
          <a:lstStyle/>
          <a:p>
            <a:r>
              <a:rPr lang="en-US" b="1" dirty="0">
                <a:solidFill>
                  <a:srgbClr val="7030A0"/>
                </a:solidFill>
              </a:rPr>
              <a:t>E</a:t>
            </a:r>
          </a:p>
        </p:txBody>
      </p:sp>
      <p:sp>
        <p:nvSpPr>
          <p:cNvPr id="75" name="TextBox 74"/>
          <p:cNvSpPr txBox="1"/>
          <p:nvPr/>
        </p:nvSpPr>
        <p:spPr>
          <a:xfrm>
            <a:off x="3429000" y="4191000"/>
            <a:ext cx="304800" cy="381000"/>
          </a:xfrm>
          <a:prstGeom prst="rect">
            <a:avLst/>
          </a:prstGeom>
          <a:noFill/>
        </p:spPr>
        <p:txBody>
          <a:bodyPr wrap="square" rtlCol="0">
            <a:spAutoFit/>
          </a:bodyPr>
          <a:lstStyle/>
          <a:p>
            <a:r>
              <a:rPr lang="en-US" b="1" dirty="0">
                <a:solidFill>
                  <a:srgbClr val="7030A0"/>
                </a:solidFill>
              </a:rPr>
              <a:t>E</a:t>
            </a:r>
          </a:p>
        </p:txBody>
      </p:sp>
      <p:sp>
        <p:nvSpPr>
          <p:cNvPr id="76" name="TextBox 75"/>
          <p:cNvSpPr txBox="1"/>
          <p:nvPr/>
        </p:nvSpPr>
        <p:spPr>
          <a:xfrm>
            <a:off x="3581400" y="3886200"/>
            <a:ext cx="304800" cy="381000"/>
          </a:xfrm>
          <a:prstGeom prst="rect">
            <a:avLst/>
          </a:prstGeom>
          <a:noFill/>
        </p:spPr>
        <p:txBody>
          <a:bodyPr wrap="square" rtlCol="0">
            <a:spAutoFit/>
          </a:bodyPr>
          <a:lstStyle/>
          <a:p>
            <a:r>
              <a:rPr lang="en-US" b="1" dirty="0">
                <a:solidFill>
                  <a:srgbClr val="7030A0"/>
                </a:solidFill>
              </a:rPr>
              <a:t>E</a:t>
            </a:r>
          </a:p>
        </p:txBody>
      </p:sp>
      <p:sp>
        <p:nvSpPr>
          <p:cNvPr id="77" name="TextBox 76"/>
          <p:cNvSpPr txBox="1"/>
          <p:nvPr/>
        </p:nvSpPr>
        <p:spPr>
          <a:xfrm>
            <a:off x="4038600" y="4114800"/>
            <a:ext cx="304800" cy="381000"/>
          </a:xfrm>
          <a:prstGeom prst="rect">
            <a:avLst/>
          </a:prstGeom>
          <a:noFill/>
        </p:spPr>
        <p:txBody>
          <a:bodyPr wrap="square" rtlCol="0">
            <a:spAutoFit/>
          </a:bodyPr>
          <a:lstStyle/>
          <a:p>
            <a:r>
              <a:rPr lang="en-US" b="1" dirty="0">
                <a:solidFill>
                  <a:srgbClr val="7030A0"/>
                </a:solidFill>
              </a:rPr>
              <a:t>E</a:t>
            </a:r>
          </a:p>
        </p:txBody>
      </p:sp>
      <p:sp>
        <p:nvSpPr>
          <p:cNvPr id="78" name="TextBox 77"/>
          <p:cNvSpPr txBox="1"/>
          <p:nvPr/>
        </p:nvSpPr>
        <p:spPr>
          <a:xfrm>
            <a:off x="5334000" y="2057400"/>
            <a:ext cx="304800" cy="381000"/>
          </a:xfrm>
          <a:prstGeom prst="rect">
            <a:avLst/>
          </a:prstGeom>
          <a:noFill/>
        </p:spPr>
        <p:txBody>
          <a:bodyPr wrap="square" rtlCol="0">
            <a:spAutoFit/>
          </a:bodyPr>
          <a:lstStyle/>
          <a:p>
            <a:r>
              <a:rPr lang="en-US" b="1" dirty="0">
                <a:solidFill>
                  <a:srgbClr val="7030A0"/>
                </a:solidFill>
              </a:rPr>
              <a:t>E</a:t>
            </a:r>
          </a:p>
        </p:txBody>
      </p:sp>
      <p:sp>
        <p:nvSpPr>
          <p:cNvPr id="79" name="TextBox 78"/>
          <p:cNvSpPr txBox="1"/>
          <p:nvPr/>
        </p:nvSpPr>
        <p:spPr>
          <a:xfrm>
            <a:off x="7010400" y="2895600"/>
            <a:ext cx="304800" cy="381000"/>
          </a:xfrm>
          <a:prstGeom prst="rect">
            <a:avLst/>
          </a:prstGeom>
          <a:noFill/>
        </p:spPr>
        <p:txBody>
          <a:bodyPr wrap="square" rtlCol="0">
            <a:spAutoFit/>
          </a:bodyPr>
          <a:lstStyle/>
          <a:p>
            <a:r>
              <a:rPr lang="en-US" b="1" dirty="0">
                <a:solidFill>
                  <a:srgbClr val="7030A0"/>
                </a:solidFill>
              </a:rPr>
              <a:t>E</a:t>
            </a:r>
          </a:p>
        </p:txBody>
      </p:sp>
      <p:sp>
        <p:nvSpPr>
          <p:cNvPr id="49" name="Freeform 48"/>
          <p:cNvSpPr/>
          <p:nvPr/>
        </p:nvSpPr>
        <p:spPr>
          <a:xfrm>
            <a:off x="2189018" y="2867891"/>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0" name="Freeform 49"/>
          <p:cNvSpPr/>
          <p:nvPr/>
        </p:nvSpPr>
        <p:spPr>
          <a:xfrm>
            <a:off x="5257800" y="2362200"/>
            <a:ext cx="554182" cy="256309"/>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1" name="Freeform 50"/>
          <p:cNvSpPr/>
          <p:nvPr/>
        </p:nvSpPr>
        <p:spPr>
          <a:xfrm>
            <a:off x="3352800" y="1524000"/>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2" name="Freeform 51"/>
          <p:cNvSpPr/>
          <p:nvPr/>
        </p:nvSpPr>
        <p:spPr>
          <a:xfrm>
            <a:off x="5638800" y="3810000"/>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4" name="Freeform 53"/>
          <p:cNvSpPr/>
          <p:nvPr/>
        </p:nvSpPr>
        <p:spPr>
          <a:xfrm>
            <a:off x="6912212" y="2867891"/>
            <a:ext cx="594320" cy="513055"/>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6" name="Freeform 55"/>
          <p:cNvSpPr/>
          <p:nvPr/>
        </p:nvSpPr>
        <p:spPr>
          <a:xfrm>
            <a:off x="4038600" y="4038600"/>
            <a:ext cx="594320" cy="513055"/>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7" name="Freeform 56"/>
          <p:cNvSpPr/>
          <p:nvPr/>
        </p:nvSpPr>
        <p:spPr>
          <a:xfrm>
            <a:off x="3276600" y="4114800"/>
            <a:ext cx="594320" cy="484909"/>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cxnSp>
        <p:nvCxnSpPr>
          <p:cNvPr id="60" name="Straight Arrow Connector 59"/>
          <p:cNvCxnSpPr/>
          <p:nvPr/>
        </p:nvCxnSpPr>
        <p:spPr>
          <a:xfrm>
            <a:off x="2667000" y="3200400"/>
            <a:ext cx="4572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429000" y="1752600"/>
            <a:ext cx="152400" cy="2362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H="1">
            <a:off x="3870920" y="2617026"/>
            <a:ext cx="1524000" cy="1485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724400" y="4038600"/>
            <a:ext cx="3505200" cy="1477328"/>
          </a:xfrm>
          <a:prstGeom prst="rect">
            <a:avLst/>
          </a:prstGeom>
          <a:noFill/>
        </p:spPr>
        <p:txBody>
          <a:bodyPr wrap="square" rtlCol="0">
            <a:spAutoFit/>
          </a:bodyPr>
          <a:lstStyle/>
          <a:p>
            <a:r>
              <a:rPr lang="en-US" dirty="0">
                <a:solidFill>
                  <a:schemeClr val="tx2"/>
                </a:solidFill>
              </a:rPr>
              <a:t>Extra- and Intracellular receptors, encoded by “R-genes” detect effectors or their activity.  They may block the </a:t>
            </a:r>
            <a:r>
              <a:rPr lang="en-US" dirty="0" err="1">
                <a:solidFill>
                  <a:schemeClr val="tx2"/>
                </a:solidFill>
              </a:rPr>
              <a:t>effector</a:t>
            </a:r>
            <a:r>
              <a:rPr lang="en-US" dirty="0">
                <a:solidFill>
                  <a:schemeClr val="tx2"/>
                </a:solidFill>
              </a:rPr>
              <a:t>, or signal  nucleus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rgbClr val="FF0000"/>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Freeform 11"/>
          <p:cNvSpPr/>
          <p:nvPr/>
        </p:nvSpPr>
        <p:spPr>
          <a:xfrm>
            <a:off x="2819400" y="1676400"/>
            <a:ext cx="527901" cy="559724"/>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93012" y="1593273"/>
            <a:ext cx="215752" cy="80851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a:ln>
            <a:solidFill>
              <a:schemeClr val="tx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a:off x="7028585" y="1648691"/>
            <a:ext cx="217342" cy="652284"/>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a:ln>
            <a:solidFill>
              <a:schemeClr val="tx1"/>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5" name="Freeform 14"/>
          <p:cNvSpPr/>
          <p:nvPr/>
        </p:nvSpPr>
        <p:spPr>
          <a:xfrm flipH="1" flipV="1">
            <a:off x="2362200" y="5410200"/>
            <a:ext cx="152400" cy="609600"/>
          </a:xfrm>
          <a:custGeom>
            <a:avLst/>
            <a:gdLst>
              <a:gd name="connsiteX0" fmla="*/ 175779 w 217342"/>
              <a:gd name="connsiteY0" fmla="*/ 0 h 652284"/>
              <a:gd name="connsiteX1" fmla="*/ 189633 w 217342"/>
              <a:gd name="connsiteY1" fmla="*/ 55418 h 652284"/>
              <a:gd name="connsiteX2" fmla="*/ 217342 w 217342"/>
              <a:gd name="connsiteY2" fmla="*/ 138545 h 652284"/>
              <a:gd name="connsiteX3" fmla="*/ 175779 w 217342"/>
              <a:gd name="connsiteY3" fmla="*/ 166254 h 652284"/>
              <a:gd name="connsiteX4" fmla="*/ 51088 w 217342"/>
              <a:gd name="connsiteY4" fmla="*/ 221673 h 652284"/>
              <a:gd name="connsiteX5" fmla="*/ 134215 w 217342"/>
              <a:gd name="connsiteY5" fmla="*/ 290945 h 652284"/>
              <a:gd name="connsiteX6" fmla="*/ 175779 w 217342"/>
              <a:gd name="connsiteY6" fmla="*/ 304800 h 652284"/>
              <a:gd name="connsiteX7" fmla="*/ 37233 w 217342"/>
              <a:gd name="connsiteY7" fmla="*/ 290945 h 652284"/>
              <a:gd name="connsiteX8" fmla="*/ 148070 w 217342"/>
              <a:gd name="connsiteY8" fmla="*/ 304800 h 652284"/>
              <a:gd name="connsiteX9" fmla="*/ 161924 w 217342"/>
              <a:gd name="connsiteY9" fmla="*/ 415636 h 652284"/>
              <a:gd name="connsiteX10" fmla="*/ 134215 w 217342"/>
              <a:gd name="connsiteY10" fmla="*/ 498764 h 652284"/>
              <a:gd name="connsiteX11" fmla="*/ 78797 w 217342"/>
              <a:gd name="connsiteY11" fmla="*/ 651164 h 652284"/>
              <a:gd name="connsiteX12" fmla="*/ 64942 w 217342"/>
              <a:gd name="connsiteY12" fmla="*/ 651164 h 6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342" h="652284">
                <a:moveTo>
                  <a:pt x="175779" y="0"/>
                </a:moveTo>
                <a:cubicBezTo>
                  <a:pt x="180397" y="18473"/>
                  <a:pt x="184162" y="37180"/>
                  <a:pt x="189633" y="55418"/>
                </a:cubicBezTo>
                <a:cubicBezTo>
                  <a:pt x="198026" y="83394"/>
                  <a:pt x="217342" y="138545"/>
                  <a:pt x="217342" y="138545"/>
                </a:cubicBezTo>
                <a:cubicBezTo>
                  <a:pt x="203488" y="147781"/>
                  <a:pt x="190995" y="159491"/>
                  <a:pt x="175779" y="166254"/>
                </a:cubicBezTo>
                <a:cubicBezTo>
                  <a:pt x="27394" y="232204"/>
                  <a:pt x="145150" y="158964"/>
                  <a:pt x="51088" y="221673"/>
                </a:cubicBezTo>
                <a:cubicBezTo>
                  <a:pt x="81730" y="252315"/>
                  <a:pt x="95636" y="271656"/>
                  <a:pt x="134215" y="290945"/>
                </a:cubicBezTo>
                <a:cubicBezTo>
                  <a:pt x="147277" y="297476"/>
                  <a:pt x="190383" y="304800"/>
                  <a:pt x="175779" y="304800"/>
                </a:cubicBezTo>
                <a:cubicBezTo>
                  <a:pt x="129367" y="304800"/>
                  <a:pt x="83645" y="290945"/>
                  <a:pt x="37233" y="290945"/>
                </a:cubicBezTo>
                <a:cubicBezTo>
                  <a:pt x="0" y="290945"/>
                  <a:pt x="111124" y="300182"/>
                  <a:pt x="148070" y="304800"/>
                </a:cubicBezTo>
                <a:cubicBezTo>
                  <a:pt x="185717" y="361271"/>
                  <a:pt x="183462" y="336663"/>
                  <a:pt x="161924" y="415636"/>
                </a:cubicBezTo>
                <a:cubicBezTo>
                  <a:pt x="154239" y="443815"/>
                  <a:pt x="134215" y="498764"/>
                  <a:pt x="134215" y="498764"/>
                </a:cubicBezTo>
                <a:cubicBezTo>
                  <a:pt x="121232" y="628589"/>
                  <a:pt x="163658" y="629948"/>
                  <a:pt x="78797" y="651164"/>
                </a:cubicBezTo>
                <a:cubicBezTo>
                  <a:pt x="74317" y="652284"/>
                  <a:pt x="69560" y="651164"/>
                  <a:pt x="64942" y="651164"/>
                </a:cubicBezTo>
              </a:path>
            </a:pathLst>
          </a:custGeom>
          <a:ln>
            <a:solidFill>
              <a:schemeClr val="tx1"/>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6" name="Freeform 15"/>
          <p:cNvSpPr/>
          <p:nvPr/>
        </p:nvSpPr>
        <p:spPr>
          <a:xfrm flipH="1" flipV="1">
            <a:off x="5943600" y="5257800"/>
            <a:ext cx="152400" cy="838200"/>
          </a:xfrm>
          <a:custGeom>
            <a:avLst/>
            <a:gdLst>
              <a:gd name="connsiteX0" fmla="*/ 215752 w 215752"/>
              <a:gd name="connsiteY0" fmla="*/ 55418 h 808510"/>
              <a:gd name="connsiteX1" fmla="*/ 91061 w 215752"/>
              <a:gd name="connsiteY1" fmla="*/ 0 h 808510"/>
              <a:gd name="connsiteX2" fmla="*/ 63352 w 215752"/>
              <a:gd name="connsiteY2" fmla="*/ 180109 h 808510"/>
              <a:gd name="connsiteX3" fmla="*/ 118770 w 215752"/>
              <a:gd name="connsiteY3" fmla="*/ 193963 h 808510"/>
              <a:gd name="connsiteX4" fmla="*/ 132624 w 215752"/>
              <a:gd name="connsiteY4" fmla="*/ 235527 h 808510"/>
              <a:gd name="connsiteX5" fmla="*/ 77206 w 215752"/>
              <a:gd name="connsiteY5" fmla="*/ 249382 h 808510"/>
              <a:gd name="connsiteX6" fmla="*/ 35643 w 215752"/>
              <a:gd name="connsiteY6" fmla="*/ 277091 h 808510"/>
              <a:gd name="connsiteX7" fmla="*/ 77206 w 215752"/>
              <a:gd name="connsiteY7" fmla="*/ 290945 h 808510"/>
              <a:gd name="connsiteX8" fmla="*/ 201897 w 215752"/>
              <a:gd name="connsiteY8" fmla="*/ 304800 h 808510"/>
              <a:gd name="connsiteX9" fmla="*/ 63352 w 215752"/>
              <a:gd name="connsiteY9" fmla="*/ 332509 h 808510"/>
              <a:gd name="connsiteX10" fmla="*/ 104915 w 215752"/>
              <a:gd name="connsiteY10" fmla="*/ 360218 h 808510"/>
              <a:gd name="connsiteX11" fmla="*/ 201897 w 215752"/>
              <a:gd name="connsiteY11" fmla="*/ 374072 h 808510"/>
              <a:gd name="connsiteX12" fmla="*/ 174188 w 215752"/>
              <a:gd name="connsiteY12" fmla="*/ 401782 h 808510"/>
              <a:gd name="connsiteX13" fmla="*/ 104915 w 215752"/>
              <a:gd name="connsiteY13" fmla="*/ 415636 h 808510"/>
              <a:gd name="connsiteX14" fmla="*/ 160333 w 215752"/>
              <a:gd name="connsiteY14" fmla="*/ 471054 h 808510"/>
              <a:gd name="connsiteX15" fmla="*/ 118770 w 215752"/>
              <a:gd name="connsiteY15" fmla="*/ 498763 h 808510"/>
              <a:gd name="connsiteX16" fmla="*/ 104915 w 215752"/>
              <a:gd name="connsiteY16" fmla="*/ 540327 h 808510"/>
              <a:gd name="connsiteX17" fmla="*/ 132624 w 215752"/>
              <a:gd name="connsiteY17" fmla="*/ 678872 h 808510"/>
              <a:gd name="connsiteX18" fmla="*/ 118770 w 215752"/>
              <a:gd name="connsiteY18" fmla="*/ 762000 h 80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752" h="808510">
                <a:moveTo>
                  <a:pt x="215752" y="55418"/>
                </a:moveTo>
                <a:cubicBezTo>
                  <a:pt x="116828" y="22444"/>
                  <a:pt x="156927" y="43911"/>
                  <a:pt x="91061" y="0"/>
                </a:cubicBezTo>
                <a:cubicBezTo>
                  <a:pt x="9420" y="27212"/>
                  <a:pt x="0" y="15394"/>
                  <a:pt x="63352" y="180109"/>
                </a:cubicBezTo>
                <a:cubicBezTo>
                  <a:pt x="70187" y="197881"/>
                  <a:pt x="100297" y="189345"/>
                  <a:pt x="118770" y="193963"/>
                </a:cubicBezTo>
                <a:cubicBezTo>
                  <a:pt x="123388" y="207818"/>
                  <a:pt x="141386" y="223844"/>
                  <a:pt x="132624" y="235527"/>
                </a:cubicBezTo>
                <a:cubicBezTo>
                  <a:pt x="121199" y="250760"/>
                  <a:pt x="94708" y="241881"/>
                  <a:pt x="77206" y="249382"/>
                </a:cubicBezTo>
                <a:cubicBezTo>
                  <a:pt x="61901" y="255941"/>
                  <a:pt x="49497" y="267855"/>
                  <a:pt x="35643" y="277091"/>
                </a:cubicBezTo>
                <a:cubicBezTo>
                  <a:pt x="49497" y="281709"/>
                  <a:pt x="62801" y="288544"/>
                  <a:pt x="77206" y="290945"/>
                </a:cubicBezTo>
                <a:cubicBezTo>
                  <a:pt x="118456" y="297820"/>
                  <a:pt x="215121" y="265126"/>
                  <a:pt x="201897" y="304800"/>
                </a:cubicBezTo>
                <a:cubicBezTo>
                  <a:pt x="187005" y="349480"/>
                  <a:pt x="63352" y="332509"/>
                  <a:pt x="63352" y="332509"/>
                </a:cubicBezTo>
                <a:cubicBezTo>
                  <a:pt x="77206" y="341745"/>
                  <a:pt x="88966" y="355433"/>
                  <a:pt x="104915" y="360218"/>
                </a:cubicBezTo>
                <a:cubicBezTo>
                  <a:pt x="136193" y="369601"/>
                  <a:pt x="173895" y="357271"/>
                  <a:pt x="201897" y="374072"/>
                </a:cubicBezTo>
                <a:cubicBezTo>
                  <a:pt x="213098" y="380793"/>
                  <a:pt x="186194" y="396636"/>
                  <a:pt x="174188" y="401782"/>
                </a:cubicBezTo>
                <a:cubicBezTo>
                  <a:pt x="152544" y="411058"/>
                  <a:pt x="128006" y="411018"/>
                  <a:pt x="104915" y="415636"/>
                </a:cubicBezTo>
                <a:cubicBezTo>
                  <a:pt x="124474" y="422156"/>
                  <a:pt x="177719" y="427589"/>
                  <a:pt x="160333" y="471054"/>
                </a:cubicBezTo>
                <a:cubicBezTo>
                  <a:pt x="154149" y="486514"/>
                  <a:pt x="132624" y="489527"/>
                  <a:pt x="118770" y="498763"/>
                </a:cubicBezTo>
                <a:cubicBezTo>
                  <a:pt x="114152" y="512618"/>
                  <a:pt x="104915" y="525723"/>
                  <a:pt x="104915" y="540327"/>
                </a:cubicBezTo>
                <a:cubicBezTo>
                  <a:pt x="104915" y="604004"/>
                  <a:pt x="115563" y="627689"/>
                  <a:pt x="132624" y="678872"/>
                </a:cubicBezTo>
                <a:cubicBezTo>
                  <a:pt x="118117" y="780426"/>
                  <a:pt x="118770" y="808510"/>
                  <a:pt x="118770" y="762000"/>
                </a:cubicBezTo>
              </a:path>
            </a:pathLst>
          </a:custGeom>
          <a:ln>
            <a:solidFill>
              <a:schemeClr val="tx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reeform 16"/>
          <p:cNvSpPr/>
          <p:nvPr/>
        </p:nvSpPr>
        <p:spPr>
          <a:xfrm flipV="1">
            <a:off x="4800600" y="5410200"/>
            <a:ext cx="451701" cy="659476"/>
          </a:xfrm>
          <a:custGeom>
            <a:avLst/>
            <a:gdLst>
              <a:gd name="connsiteX0" fmla="*/ 1429 w 527901"/>
              <a:gd name="connsiteY0" fmla="*/ 0 h 559724"/>
              <a:gd name="connsiteX1" fmla="*/ 98410 w 527901"/>
              <a:gd name="connsiteY1" fmla="*/ 13855 h 559724"/>
              <a:gd name="connsiteX2" fmla="*/ 223101 w 527901"/>
              <a:gd name="connsiteY2" fmla="*/ 27709 h 559724"/>
              <a:gd name="connsiteX3" fmla="*/ 264665 w 527901"/>
              <a:gd name="connsiteY3" fmla="*/ 41564 h 559724"/>
              <a:gd name="connsiteX4" fmla="*/ 195392 w 527901"/>
              <a:gd name="connsiteY4" fmla="*/ 110836 h 559724"/>
              <a:gd name="connsiteX5" fmla="*/ 209247 w 527901"/>
              <a:gd name="connsiteY5" fmla="*/ 207818 h 559724"/>
              <a:gd name="connsiteX6" fmla="*/ 264665 w 527901"/>
              <a:gd name="connsiteY6" fmla="*/ 221673 h 559724"/>
              <a:gd name="connsiteX7" fmla="*/ 278519 w 527901"/>
              <a:gd name="connsiteY7" fmla="*/ 263236 h 559724"/>
              <a:gd name="connsiteX8" fmla="*/ 333938 w 527901"/>
              <a:gd name="connsiteY8" fmla="*/ 249382 h 559724"/>
              <a:gd name="connsiteX9" fmla="*/ 292374 w 527901"/>
              <a:gd name="connsiteY9" fmla="*/ 290945 h 559724"/>
              <a:gd name="connsiteX10" fmla="*/ 403210 w 527901"/>
              <a:gd name="connsiteY10" fmla="*/ 277091 h 559724"/>
              <a:gd name="connsiteX11" fmla="*/ 361647 w 527901"/>
              <a:gd name="connsiteY11" fmla="*/ 249382 h 559724"/>
              <a:gd name="connsiteX12" fmla="*/ 250810 w 527901"/>
              <a:gd name="connsiteY12" fmla="*/ 207818 h 559724"/>
              <a:gd name="connsiteX13" fmla="*/ 417065 w 527901"/>
              <a:gd name="connsiteY13" fmla="*/ 263236 h 559724"/>
              <a:gd name="connsiteX14" fmla="*/ 403210 w 527901"/>
              <a:gd name="connsiteY14" fmla="*/ 318655 h 559724"/>
              <a:gd name="connsiteX15" fmla="*/ 417065 w 527901"/>
              <a:gd name="connsiteY15" fmla="*/ 360218 h 559724"/>
              <a:gd name="connsiteX16" fmla="*/ 458629 w 527901"/>
              <a:gd name="connsiteY16" fmla="*/ 387927 h 559724"/>
              <a:gd name="connsiteX17" fmla="*/ 500192 w 527901"/>
              <a:gd name="connsiteY17" fmla="*/ 554182 h 559724"/>
              <a:gd name="connsiteX18" fmla="*/ 527901 w 527901"/>
              <a:gd name="connsiteY18" fmla="*/ 554182 h 55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7901" h="559724">
                <a:moveTo>
                  <a:pt x="1429" y="0"/>
                </a:moveTo>
                <a:cubicBezTo>
                  <a:pt x="82304" y="53917"/>
                  <a:pt x="0" y="13855"/>
                  <a:pt x="98410" y="13855"/>
                </a:cubicBezTo>
                <a:cubicBezTo>
                  <a:pt x="140229" y="13855"/>
                  <a:pt x="181537" y="23091"/>
                  <a:pt x="223101" y="27709"/>
                </a:cubicBezTo>
                <a:cubicBezTo>
                  <a:pt x="236956" y="32327"/>
                  <a:pt x="261123" y="27396"/>
                  <a:pt x="264665" y="41564"/>
                </a:cubicBezTo>
                <a:cubicBezTo>
                  <a:pt x="271263" y="67953"/>
                  <a:pt x="207267" y="102920"/>
                  <a:pt x="195392" y="110836"/>
                </a:cubicBezTo>
                <a:cubicBezTo>
                  <a:pt x="200010" y="143163"/>
                  <a:pt x="191940" y="180126"/>
                  <a:pt x="209247" y="207818"/>
                </a:cubicBezTo>
                <a:cubicBezTo>
                  <a:pt x="219339" y="223965"/>
                  <a:pt x="249796" y="209778"/>
                  <a:pt x="264665" y="221673"/>
                </a:cubicBezTo>
                <a:cubicBezTo>
                  <a:pt x="276069" y="230796"/>
                  <a:pt x="273901" y="249382"/>
                  <a:pt x="278519" y="263236"/>
                </a:cubicBezTo>
                <a:cubicBezTo>
                  <a:pt x="296992" y="258618"/>
                  <a:pt x="325422" y="232351"/>
                  <a:pt x="333938" y="249382"/>
                </a:cubicBezTo>
                <a:cubicBezTo>
                  <a:pt x="342701" y="266907"/>
                  <a:pt x="274182" y="283668"/>
                  <a:pt x="292374" y="290945"/>
                </a:cubicBezTo>
                <a:cubicBezTo>
                  <a:pt x="326944" y="304773"/>
                  <a:pt x="366265" y="281709"/>
                  <a:pt x="403210" y="277091"/>
                </a:cubicBezTo>
                <a:cubicBezTo>
                  <a:pt x="389356" y="267855"/>
                  <a:pt x="377928" y="252871"/>
                  <a:pt x="361647" y="249382"/>
                </a:cubicBezTo>
                <a:cubicBezTo>
                  <a:pt x="216330" y="218242"/>
                  <a:pt x="159080" y="268972"/>
                  <a:pt x="250810" y="207818"/>
                </a:cubicBezTo>
                <a:cubicBezTo>
                  <a:pt x="288618" y="321238"/>
                  <a:pt x="222801" y="166103"/>
                  <a:pt x="417065" y="263236"/>
                </a:cubicBezTo>
                <a:cubicBezTo>
                  <a:pt x="434096" y="271752"/>
                  <a:pt x="403210" y="318655"/>
                  <a:pt x="403210" y="318655"/>
                </a:cubicBezTo>
                <a:cubicBezTo>
                  <a:pt x="407828" y="332509"/>
                  <a:pt x="407942" y="348814"/>
                  <a:pt x="417065" y="360218"/>
                </a:cubicBezTo>
                <a:cubicBezTo>
                  <a:pt x="427467" y="373220"/>
                  <a:pt x="452939" y="372278"/>
                  <a:pt x="458629" y="387927"/>
                </a:cubicBezTo>
                <a:cubicBezTo>
                  <a:pt x="475420" y="434102"/>
                  <a:pt x="448849" y="515674"/>
                  <a:pt x="500192" y="554182"/>
                </a:cubicBezTo>
                <a:cubicBezTo>
                  <a:pt x="507581" y="559724"/>
                  <a:pt x="518665" y="554182"/>
                  <a:pt x="527901" y="554182"/>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Oval 31"/>
          <p:cNvSpPr/>
          <p:nvPr/>
        </p:nvSpPr>
        <p:spPr>
          <a:xfrm>
            <a:off x="1295400" y="1066800"/>
            <a:ext cx="1219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86000" y="1295400"/>
            <a:ext cx="381000" cy="228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4600" y="1371600"/>
            <a:ext cx="2286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12192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14478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910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9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13716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038600" y="1295400"/>
            <a:ext cx="1524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24600" y="990600"/>
            <a:ext cx="28194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25"/>
          <p:cNvSpPr>
            <a:spLocks noGrp="1"/>
          </p:cNvSpPr>
          <p:nvPr>
            <p:ph type="title"/>
          </p:nvPr>
        </p:nvSpPr>
        <p:spPr>
          <a:xfrm>
            <a:off x="457200" y="274638"/>
            <a:ext cx="8229600" cy="792162"/>
          </a:xfrm>
        </p:spPr>
        <p:txBody>
          <a:bodyPr>
            <a:normAutofit/>
          </a:bodyPr>
          <a:lstStyle/>
          <a:p>
            <a:r>
              <a:rPr lang="en-US" dirty="0" err="1"/>
              <a:t>Effector</a:t>
            </a:r>
            <a:r>
              <a:rPr lang="en-US" dirty="0"/>
              <a:t>-triggered immunity (ETI)</a:t>
            </a:r>
          </a:p>
        </p:txBody>
      </p:sp>
      <p:sp>
        <p:nvSpPr>
          <p:cNvPr id="70" name="TextBox 69"/>
          <p:cNvSpPr txBox="1"/>
          <p:nvPr/>
        </p:nvSpPr>
        <p:spPr>
          <a:xfrm>
            <a:off x="1219200" y="2667000"/>
            <a:ext cx="304800" cy="381000"/>
          </a:xfrm>
          <a:prstGeom prst="rect">
            <a:avLst/>
          </a:prstGeom>
          <a:noFill/>
        </p:spPr>
        <p:txBody>
          <a:bodyPr wrap="square" rtlCol="0">
            <a:spAutoFit/>
          </a:bodyPr>
          <a:lstStyle/>
          <a:p>
            <a:r>
              <a:rPr lang="en-US" b="1" dirty="0">
                <a:solidFill>
                  <a:srgbClr val="7030A0"/>
                </a:solidFill>
              </a:rPr>
              <a:t>E</a:t>
            </a:r>
          </a:p>
        </p:txBody>
      </p:sp>
      <p:sp>
        <p:nvSpPr>
          <p:cNvPr id="71" name="TextBox 70"/>
          <p:cNvSpPr txBox="1"/>
          <p:nvPr/>
        </p:nvSpPr>
        <p:spPr>
          <a:xfrm>
            <a:off x="2286000" y="2590800"/>
            <a:ext cx="304800" cy="381000"/>
          </a:xfrm>
          <a:prstGeom prst="rect">
            <a:avLst/>
          </a:prstGeom>
          <a:noFill/>
        </p:spPr>
        <p:txBody>
          <a:bodyPr wrap="square" rtlCol="0">
            <a:spAutoFit/>
          </a:bodyPr>
          <a:lstStyle/>
          <a:p>
            <a:r>
              <a:rPr lang="en-US" b="1" dirty="0">
                <a:solidFill>
                  <a:srgbClr val="7030A0"/>
                </a:solidFill>
              </a:rPr>
              <a:t>E</a:t>
            </a:r>
          </a:p>
        </p:txBody>
      </p:sp>
      <p:sp>
        <p:nvSpPr>
          <p:cNvPr id="72" name="TextBox 71"/>
          <p:cNvSpPr txBox="1"/>
          <p:nvPr/>
        </p:nvSpPr>
        <p:spPr>
          <a:xfrm>
            <a:off x="2743200" y="2057400"/>
            <a:ext cx="304800" cy="381000"/>
          </a:xfrm>
          <a:prstGeom prst="rect">
            <a:avLst/>
          </a:prstGeom>
          <a:noFill/>
        </p:spPr>
        <p:txBody>
          <a:bodyPr wrap="square" rtlCol="0">
            <a:spAutoFit/>
          </a:bodyPr>
          <a:lstStyle/>
          <a:p>
            <a:r>
              <a:rPr lang="en-US" b="1" dirty="0">
                <a:solidFill>
                  <a:srgbClr val="7030A0"/>
                </a:solidFill>
              </a:rPr>
              <a:t>E</a:t>
            </a:r>
          </a:p>
        </p:txBody>
      </p:sp>
      <p:sp>
        <p:nvSpPr>
          <p:cNvPr id="73" name="TextBox 72"/>
          <p:cNvSpPr txBox="1"/>
          <p:nvPr/>
        </p:nvSpPr>
        <p:spPr>
          <a:xfrm>
            <a:off x="3657600" y="1524000"/>
            <a:ext cx="304800" cy="381000"/>
          </a:xfrm>
          <a:prstGeom prst="rect">
            <a:avLst/>
          </a:prstGeom>
          <a:noFill/>
        </p:spPr>
        <p:txBody>
          <a:bodyPr wrap="square" rtlCol="0">
            <a:spAutoFit/>
          </a:bodyPr>
          <a:lstStyle/>
          <a:p>
            <a:r>
              <a:rPr lang="en-US" b="1" dirty="0">
                <a:solidFill>
                  <a:srgbClr val="7030A0"/>
                </a:solidFill>
              </a:rPr>
              <a:t>E</a:t>
            </a:r>
          </a:p>
        </p:txBody>
      </p:sp>
      <p:sp>
        <p:nvSpPr>
          <p:cNvPr id="74" name="TextBox 73"/>
          <p:cNvSpPr txBox="1"/>
          <p:nvPr/>
        </p:nvSpPr>
        <p:spPr>
          <a:xfrm>
            <a:off x="3733800" y="1828800"/>
            <a:ext cx="228600" cy="369332"/>
          </a:xfrm>
          <a:prstGeom prst="rect">
            <a:avLst/>
          </a:prstGeom>
          <a:noFill/>
        </p:spPr>
        <p:txBody>
          <a:bodyPr wrap="square" rtlCol="0">
            <a:spAutoFit/>
          </a:bodyPr>
          <a:lstStyle/>
          <a:p>
            <a:r>
              <a:rPr lang="en-US" b="1" dirty="0">
                <a:solidFill>
                  <a:srgbClr val="7030A0"/>
                </a:solidFill>
              </a:rPr>
              <a:t>E</a:t>
            </a:r>
          </a:p>
        </p:txBody>
      </p:sp>
      <p:sp>
        <p:nvSpPr>
          <p:cNvPr id="75" name="TextBox 74"/>
          <p:cNvSpPr txBox="1"/>
          <p:nvPr/>
        </p:nvSpPr>
        <p:spPr>
          <a:xfrm>
            <a:off x="3429000" y="4191000"/>
            <a:ext cx="304800" cy="381000"/>
          </a:xfrm>
          <a:prstGeom prst="rect">
            <a:avLst/>
          </a:prstGeom>
          <a:noFill/>
        </p:spPr>
        <p:txBody>
          <a:bodyPr wrap="square" rtlCol="0">
            <a:spAutoFit/>
          </a:bodyPr>
          <a:lstStyle/>
          <a:p>
            <a:r>
              <a:rPr lang="en-US" b="1" dirty="0">
                <a:solidFill>
                  <a:srgbClr val="7030A0"/>
                </a:solidFill>
              </a:rPr>
              <a:t>E</a:t>
            </a:r>
          </a:p>
        </p:txBody>
      </p:sp>
      <p:sp>
        <p:nvSpPr>
          <p:cNvPr id="76" name="TextBox 75"/>
          <p:cNvSpPr txBox="1"/>
          <p:nvPr/>
        </p:nvSpPr>
        <p:spPr>
          <a:xfrm>
            <a:off x="3581400" y="3886200"/>
            <a:ext cx="304800" cy="381000"/>
          </a:xfrm>
          <a:prstGeom prst="rect">
            <a:avLst/>
          </a:prstGeom>
          <a:noFill/>
        </p:spPr>
        <p:txBody>
          <a:bodyPr wrap="square" rtlCol="0">
            <a:spAutoFit/>
          </a:bodyPr>
          <a:lstStyle/>
          <a:p>
            <a:r>
              <a:rPr lang="en-US" b="1" dirty="0">
                <a:solidFill>
                  <a:srgbClr val="7030A0"/>
                </a:solidFill>
              </a:rPr>
              <a:t>E</a:t>
            </a:r>
          </a:p>
        </p:txBody>
      </p:sp>
      <p:sp>
        <p:nvSpPr>
          <p:cNvPr id="77" name="TextBox 76"/>
          <p:cNvSpPr txBox="1"/>
          <p:nvPr/>
        </p:nvSpPr>
        <p:spPr>
          <a:xfrm>
            <a:off x="4038600" y="4114800"/>
            <a:ext cx="304800" cy="381000"/>
          </a:xfrm>
          <a:prstGeom prst="rect">
            <a:avLst/>
          </a:prstGeom>
          <a:noFill/>
        </p:spPr>
        <p:txBody>
          <a:bodyPr wrap="square" rtlCol="0">
            <a:spAutoFit/>
          </a:bodyPr>
          <a:lstStyle/>
          <a:p>
            <a:r>
              <a:rPr lang="en-US" b="1" dirty="0">
                <a:solidFill>
                  <a:srgbClr val="7030A0"/>
                </a:solidFill>
              </a:rPr>
              <a:t>E</a:t>
            </a:r>
          </a:p>
        </p:txBody>
      </p:sp>
      <p:sp>
        <p:nvSpPr>
          <p:cNvPr id="78" name="TextBox 77"/>
          <p:cNvSpPr txBox="1"/>
          <p:nvPr/>
        </p:nvSpPr>
        <p:spPr>
          <a:xfrm>
            <a:off x="5334000" y="2057400"/>
            <a:ext cx="304800" cy="381000"/>
          </a:xfrm>
          <a:prstGeom prst="rect">
            <a:avLst/>
          </a:prstGeom>
          <a:noFill/>
        </p:spPr>
        <p:txBody>
          <a:bodyPr wrap="square" rtlCol="0">
            <a:spAutoFit/>
          </a:bodyPr>
          <a:lstStyle/>
          <a:p>
            <a:r>
              <a:rPr lang="en-US" b="1" dirty="0">
                <a:solidFill>
                  <a:srgbClr val="7030A0"/>
                </a:solidFill>
              </a:rPr>
              <a:t>E</a:t>
            </a:r>
          </a:p>
        </p:txBody>
      </p:sp>
      <p:sp>
        <p:nvSpPr>
          <p:cNvPr id="79" name="TextBox 78"/>
          <p:cNvSpPr txBox="1"/>
          <p:nvPr/>
        </p:nvSpPr>
        <p:spPr>
          <a:xfrm>
            <a:off x="7010400" y="2895600"/>
            <a:ext cx="304800" cy="381000"/>
          </a:xfrm>
          <a:prstGeom prst="rect">
            <a:avLst/>
          </a:prstGeom>
          <a:noFill/>
        </p:spPr>
        <p:txBody>
          <a:bodyPr wrap="square" rtlCol="0">
            <a:spAutoFit/>
          </a:bodyPr>
          <a:lstStyle/>
          <a:p>
            <a:r>
              <a:rPr lang="en-US" b="1" dirty="0">
                <a:solidFill>
                  <a:srgbClr val="7030A0"/>
                </a:solidFill>
              </a:rPr>
              <a:t>E</a:t>
            </a:r>
          </a:p>
        </p:txBody>
      </p:sp>
      <p:sp>
        <p:nvSpPr>
          <p:cNvPr id="49" name="Freeform 48"/>
          <p:cNvSpPr/>
          <p:nvPr/>
        </p:nvSpPr>
        <p:spPr>
          <a:xfrm>
            <a:off x="2189018" y="2867891"/>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0" name="Freeform 49"/>
          <p:cNvSpPr/>
          <p:nvPr/>
        </p:nvSpPr>
        <p:spPr>
          <a:xfrm>
            <a:off x="5257800" y="2362200"/>
            <a:ext cx="554182" cy="256309"/>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1" name="Freeform 50"/>
          <p:cNvSpPr/>
          <p:nvPr/>
        </p:nvSpPr>
        <p:spPr>
          <a:xfrm>
            <a:off x="3352800" y="1524000"/>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2" name="Freeform 51"/>
          <p:cNvSpPr/>
          <p:nvPr/>
        </p:nvSpPr>
        <p:spPr>
          <a:xfrm>
            <a:off x="5638800" y="3810000"/>
            <a:ext cx="632416" cy="207818"/>
          </a:xfrm>
          <a:custGeom>
            <a:avLst/>
            <a:gdLst>
              <a:gd name="connsiteX0" fmla="*/ 0 w 632416"/>
              <a:gd name="connsiteY0" fmla="*/ 0 h 207818"/>
              <a:gd name="connsiteX1" fmla="*/ 13855 w 632416"/>
              <a:gd name="connsiteY1" fmla="*/ 41564 h 207818"/>
              <a:gd name="connsiteX2" fmla="*/ 27709 w 632416"/>
              <a:gd name="connsiteY2" fmla="*/ 110836 h 207818"/>
              <a:gd name="connsiteX3" fmla="*/ 83127 w 632416"/>
              <a:gd name="connsiteY3" fmla="*/ 124691 h 207818"/>
              <a:gd name="connsiteX4" fmla="*/ 124691 w 632416"/>
              <a:gd name="connsiteY4" fmla="*/ 138545 h 207818"/>
              <a:gd name="connsiteX5" fmla="*/ 277091 w 632416"/>
              <a:gd name="connsiteY5" fmla="*/ 83127 h 207818"/>
              <a:gd name="connsiteX6" fmla="*/ 263237 w 632416"/>
              <a:gd name="connsiteY6" fmla="*/ 27709 h 207818"/>
              <a:gd name="connsiteX7" fmla="*/ 249382 w 632416"/>
              <a:gd name="connsiteY7" fmla="*/ 69273 h 207818"/>
              <a:gd name="connsiteX8" fmla="*/ 207818 w 632416"/>
              <a:gd name="connsiteY8" fmla="*/ 152400 h 207818"/>
              <a:gd name="connsiteX9" fmla="*/ 360218 w 632416"/>
              <a:gd name="connsiteY9" fmla="*/ 152400 h 207818"/>
              <a:gd name="connsiteX10" fmla="*/ 374073 w 632416"/>
              <a:gd name="connsiteY10" fmla="*/ 110836 h 207818"/>
              <a:gd name="connsiteX11" fmla="*/ 360218 w 632416"/>
              <a:gd name="connsiteY11" fmla="*/ 55418 h 207818"/>
              <a:gd name="connsiteX12" fmla="*/ 332509 w 632416"/>
              <a:gd name="connsiteY12" fmla="*/ 96982 h 207818"/>
              <a:gd name="connsiteX13" fmla="*/ 346364 w 632416"/>
              <a:gd name="connsiteY13" fmla="*/ 166254 h 207818"/>
              <a:gd name="connsiteX14" fmla="*/ 415637 w 632416"/>
              <a:gd name="connsiteY14" fmla="*/ 207818 h 207818"/>
              <a:gd name="connsiteX15" fmla="*/ 457200 w 632416"/>
              <a:gd name="connsiteY15" fmla="*/ 193964 h 207818"/>
              <a:gd name="connsiteX16" fmla="*/ 512618 w 632416"/>
              <a:gd name="connsiteY16" fmla="*/ 180109 h 207818"/>
              <a:gd name="connsiteX17" fmla="*/ 568037 w 632416"/>
              <a:gd name="connsiteY17" fmla="*/ 166254 h 207818"/>
              <a:gd name="connsiteX18" fmla="*/ 609600 w 632416"/>
              <a:gd name="connsiteY18" fmla="*/ 110836 h 2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2416" h="207818">
                <a:moveTo>
                  <a:pt x="0" y="0"/>
                </a:moveTo>
                <a:cubicBezTo>
                  <a:pt x="4618" y="13855"/>
                  <a:pt x="10313" y="27396"/>
                  <a:pt x="13855" y="41564"/>
                </a:cubicBezTo>
                <a:cubicBezTo>
                  <a:pt x="19566" y="64409"/>
                  <a:pt x="12634" y="92746"/>
                  <a:pt x="27709" y="110836"/>
                </a:cubicBezTo>
                <a:cubicBezTo>
                  <a:pt x="39899" y="125464"/>
                  <a:pt x="64818" y="119460"/>
                  <a:pt x="83127" y="124691"/>
                </a:cubicBezTo>
                <a:cubicBezTo>
                  <a:pt x="97169" y="128703"/>
                  <a:pt x="110836" y="133927"/>
                  <a:pt x="124691" y="138545"/>
                </a:cubicBezTo>
                <a:cubicBezTo>
                  <a:pt x="187098" y="132305"/>
                  <a:pt x="277091" y="165869"/>
                  <a:pt x="277091" y="83127"/>
                </a:cubicBezTo>
                <a:cubicBezTo>
                  <a:pt x="277091" y="64086"/>
                  <a:pt x="267855" y="46182"/>
                  <a:pt x="263237" y="27709"/>
                </a:cubicBezTo>
                <a:cubicBezTo>
                  <a:pt x="258619" y="41564"/>
                  <a:pt x="255913" y="56211"/>
                  <a:pt x="249382" y="69273"/>
                </a:cubicBezTo>
                <a:cubicBezTo>
                  <a:pt x="195666" y="176703"/>
                  <a:pt x="242643" y="47927"/>
                  <a:pt x="207818" y="152400"/>
                </a:cubicBezTo>
                <a:cubicBezTo>
                  <a:pt x="264514" y="171298"/>
                  <a:pt x="286366" y="185223"/>
                  <a:pt x="360218" y="152400"/>
                </a:cubicBezTo>
                <a:cubicBezTo>
                  <a:pt x="373563" y="146469"/>
                  <a:pt x="369455" y="124691"/>
                  <a:pt x="374073" y="110836"/>
                </a:cubicBezTo>
                <a:cubicBezTo>
                  <a:pt x="369455" y="92363"/>
                  <a:pt x="378282" y="61439"/>
                  <a:pt x="360218" y="55418"/>
                </a:cubicBezTo>
                <a:cubicBezTo>
                  <a:pt x="344421" y="50153"/>
                  <a:pt x="334574" y="80459"/>
                  <a:pt x="332509" y="96982"/>
                </a:cubicBezTo>
                <a:cubicBezTo>
                  <a:pt x="329588" y="120348"/>
                  <a:pt x="337088" y="144610"/>
                  <a:pt x="346364" y="166254"/>
                </a:cubicBezTo>
                <a:cubicBezTo>
                  <a:pt x="359043" y="195839"/>
                  <a:pt x="390029" y="199283"/>
                  <a:pt x="415637" y="207818"/>
                </a:cubicBezTo>
                <a:cubicBezTo>
                  <a:pt x="429491" y="203200"/>
                  <a:pt x="446874" y="204290"/>
                  <a:pt x="457200" y="193964"/>
                </a:cubicBezTo>
                <a:cubicBezTo>
                  <a:pt x="499264" y="151900"/>
                  <a:pt x="432744" y="126859"/>
                  <a:pt x="512618" y="180109"/>
                </a:cubicBezTo>
                <a:cubicBezTo>
                  <a:pt x="531091" y="175491"/>
                  <a:pt x="554573" y="179718"/>
                  <a:pt x="568037" y="166254"/>
                </a:cubicBezTo>
                <a:cubicBezTo>
                  <a:pt x="632416" y="101875"/>
                  <a:pt x="539428" y="110836"/>
                  <a:pt x="609600" y="110836"/>
                </a:cubicBezTo>
              </a:path>
            </a:pathLst>
          </a:custGeom>
          <a:ln>
            <a:solidFill>
              <a:srgbClr val="00B0F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54" name="Freeform 53"/>
          <p:cNvSpPr/>
          <p:nvPr/>
        </p:nvSpPr>
        <p:spPr>
          <a:xfrm>
            <a:off x="6912212" y="2867891"/>
            <a:ext cx="594320" cy="513055"/>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6" name="Freeform 55"/>
          <p:cNvSpPr/>
          <p:nvPr/>
        </p:nvSpPr>
        <p:spPr>
          <a:xfrm>
            <a:off x="4038600" y="4038600"/>
            <a:ext cx="594320" cy="513055"/>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7" name="Freeform 56"/>
          <p:cNvSpPr/>
          <p:nvPr/>
        </p:nvSpPr>
        <p:spPr>
          <a:xfrm>
            <a:off x="3276600" y="4114800"/>
            <a:ext cx="594320" cy="484909"/>
          </a:xfrm>
          <a:custGeom>
            <a:avLst/>
            <a:gdLst>
              <a:gd name="connsiteX0" fmla="*/ 139752 w 594320"/>
              <a:gd name="connsiteY0" fmla="*/ 55418 h 513055"/>
              <a:gd name="connsiteX1" fmla="*/ 84333 w 594320"/>
              <a:gd name="connsiteY1" fmla="*/ 69273 h 513055"/>
              <a:gd name="connsiteX2" fmla="*/ 42770 w 594320"/>
              <a:gd name="connsiteY2" fmla="*/ 110836 h 513055"/>
              <a:gd name="connsiteX3" fmla="*/ 1206 w 594320"/>
              <a:gd name="connsiteY3" fmla="*/ 193964 h 513055"/>
              <a:gd name="connsiteX4" fmla="*/ 15061 w 594320"/>
              <a:gd name="connsiteY4" fmla="*/ 401782 h 513055"/>
              <a:gd name="connsiteX5" fmla="*/ 139752 w 594320"/>
              <a:gd name="connsiteY5" fmla="*/ 471054 h 513055"/>
              <a:gd name="connsiteX6" fmla="*/ 375279 w 594320"/>
              <a:gd name="connsiteY6" fmla="*/ 512618 h 513055"/>
              <a:gd name="connsiteX7" fmla="*/ 499970 w 594320"/>
              <a:gd name="connsiteY7" fmla="*/ 498764 h 513055"/>
              <a:gd name="connsiteX8" fmla="*/ 541533 w 594320"/>
              <a:gd name="connsiteY8" fmla="*/ 415636 h 513055"/>
              <a:gd name="connsiteX9" fmla="*/ 569243 w 594320"/>
              <a:gd name="connsiteY9" fmla="*/ 387927 h 513055"/>
              <a:gd name="connsiteX10" fmla="*/ 569243 w 594320"/>
              <a:gd name="connsiteY10" fmla="*/ 277091 h 513055"/>
              <a:gd name="connsiteX11" fmla="*/ 541533 w 594320"/>
              <a:gd name="connsiteY11" fmla="*/ 249382 h 513055"/>
              <a:gd name="connsiteX12" fmla="*/ 486115 w 594320"/>
              <a:gd name="connsiteY12" fmla="*/ 166254 h 513055"/>
              <a:gd name="connsiteX13" fmla="*/ 472261 w 594320"/>
              <a:gd name="connsiteY13" fmla="*/ 124691 h 513055"/>
              <a:gd name="connsiteX14" fmla="*/ 347570 w 594320"/>
              <a:gd name="connsiteY14" fmla="*/ 13854 h 513055"/>
              <a:gd name="connsiteX15" fmla="*/ 319861 w 594320"/>
              <a:gd name="connsiteY15" fmla="*/ 0 h 51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4320" h="513055">
                <a:moveTo>
                  <a:pt x="139752" y="55418"/>
                </a:moveTo>
                <a:cubicBezTo>
                  <a:pt x="121279" y="60036"/>
                  <a:pt x="100866" y="59826"/>
                  <a:pt x="84333" y="69273"/>
                </a:cubicBezTo>
                <a:cubicBezTo>
                  <a:pt x="67322" y="78994"/>
                  <a:pt x="55313" y="95784"/>
                  <a:pt x="42770" y="110836"/>
                </a:cubicBezTo>
                <a:cubicBezTo>
                  <a:pt x="12929" y="146646"/>
                  <a:pt x="15092" y="152308"/>
                  <a:pt x="1206" y="193964"/>
                </a:cubicBezTo>
                <a:cubicBezTo>
                  <a:pt x="5824" y="263237"/>
                  <a:pt x="0" y="334009"/>
                  <a:pt x="15061" y="401782"/>
                </a:cubicBezTo>
                <a:cubicBezTo>
                  <a:pt x="24521" y="444350"/>
                  <a:pt x="116683" y="466440"/>
                  <a:pt x="139752" y="471054"/>
                </a:cubicBezTo>
                <a:cubicBezTo>
                  <a:pt x="310318" y="505168"/>
                  <a:pt x="231674" y="492104"/>
                  <a:pt x="375279" y="512618"/>
                </a:cubicBezTo>
                <a:cubicBezTo>
                  <a:pt x="416843" y="508000"/>
                  <a:pt x="460668" y="513055"/>
                  <a:pt x="499970" y="498764"/>
                </a:cubicBezTo>
                <a:cubicBezTo>
                  <a:pt x="526859" y="488986"/>
                  <a:pt x="530238" y="434461"/>
                  <a:pt x="541533" y="415636"/>
                </a:cubicBezTo>
                <a:cubicBezTo>
                  <a:pt x="548254" y="404435"/>
                  <a:pt x="560006" y="397163"/>
                  <a:pt x="569243" y="387927"/>
                </a:cubicBezTo>
                <a:cubicBezTo>
                  <a:pt x="585359" y="339577"/>
                  <a:pt x="594320" y="335605"/>
                  <a:pt x="569243" y="277091"/>
                </a:cubicBezTo>
                <a:cubicBezTo>
                  <a:pt x="564097" y="265085"/>
                  <a:pt x="549370" y="259832"/>
                  <a:pt x="541533" y="249382"/>
                </a:cubicBezTo>
                <a:cubicBezTo>
                  <a:pt x="521552" y="222740"/>
                  <a:pt x="486115" y="166254"/>
                  <a:pt x="486115" y="166254"/>
                </a:cubicBezTo>
                <a:cubicBezTo>
                  <a:pt x="481497" y="152400"/>
                  <a:pt x="481227" y="136218"/>
                  <a:pt x="472261" y="124691"/>
                </a:cubicBezTo>
                <a:cubicBezTo>
                  <a:pt x="433878" y="75342"/>
                  <a:pt x="397722" y="43946"/>
                  <a:pt x="347570" y="13854"/>
                </a:cubicBezTo>
                <a:cubicBezTo>
                  <a:pt x="338715" y="8541"/>
                  <a:pt x="329097" y="4618"/>
                  <a:pt x="319861" y="0"/>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84" name="TextBox 83"/>
          <p:cNvSpPr txBox="1"/>
          <p:nvPr/>
        </p:nvSpPr>
        <p:spPr>
          <a:xfrm>
            <a:off x="4724400" y="4038600"/>
            <a:ext cx="3505200" cy="923330"/>
          </a:xfrm>
          <a:prstGeom prst="rect">
            <a:avLst/>
          </a:prstGeom>
          <a:noFill/>
        </p:spPr>
        <p:txBody>
          <a:bodyPr wrap="square" rtlCol="0">
            <a:spAutoFit/>
          </a:bodyPr>
          <a:lstStyle/>
          <a:p>
            <a:r>
              <a:rPr lang="en-US" dirty="0">
                <a:solidFill>
                  <a:schemeClr val="tx2"/>
                </a:solidFill>
              </a:rPr>
              <a:t>Nucleus launches elevated defense response, that can include cell death</a:t>
            </a:r>
          </a:p>
        </p:txBody>
      </p:sp>
      <p:cxnSp>
        <p:nvCxnSpPr>
          <p:cNvPr id="48" name="Straight Arrow Connector 47"/>
          <p:cNvCxnSpPr>
            <a:stCxn id="75" idx="0"/>
          </p:cNvCxnSpPr>
          <p:nvPr/>
        </p:nvCxnSpPr>
        <p:spPr>
          <a:xfrm flipH="1" flipV="1">
            <a:off x="3429000" y="2743200"/>
            <a:ext cx="1524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9" idx="4"/>
          </p:cNvCxnSpPr>
          <p:nvPr/>
        </p:nvCxnSpPr>
        <p:spPr>
          <a:xfrm flipH="1" flipV="1">
            <a:off x="2313709" y="3006436"/>
            <a:ext cx="962891" cy="13369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057400" y="4724400"/>
            <a:ext cx="838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a:endCxn id="15" idx="11"/>
          </p:cNvCxnSpPr>
          <p:nvPr/>
        </p:nvCxnSpPr>
        <p:spPr>
          <a:xfrm flipH="1">
            <a:off x="2459348" y="4865132"/>
            <a:ext cx="1160152" cy="5461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962400" y="2971800"/>
            <a:ext cx="381000"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77" idx="2"/>
          </p:cNvCxnSpPr>
          <p:nvPr/>
        </p:nvCxnSpPr>
        <p:spPr>
          <a:xfrm flipV="1">
            <a:off x="4191000" y="3733800"/>
            <a:ext cx="13716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962400" y="4953000"/>
            <a:ext cx="10668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t>Functions of ETI defense genes</a:t>
            </a:r>
          </a:p>
        </p:txBody>
      </p:sp>
      <p:sp>
        <p:nvSpPr>
          <p:cNvPr id="4" name="Content Placeholder 3"/>
          <p:cNvSpPr>
            <a:spLocks noGrp="1"/>
          </p:cNvSpPr>
          <p:nvPr>
            <p:ph idx="1"/>
          </p:nvPr>
        </p:nvSpPr>
        <p:spPr/>
        <p:txBody>
          <a:bodyPr>
            <a:normAutofit/>
          </a:bodyPr>
          <a:lstStyle/>
          <a:p>
            <a:r>
              <a:rPr lang="en-US" dirty="0">
                <a:solidFill>
                  <a:srgbClr val="FF0000"/>
                </a:solidFill>
              </a:rPr>
              <a:t>Encode the proteins that make up the R-gene proteins (receptors, decoys)</a:t>
            </a:r>
          </a:p>
          <a:p>
            <a:r>
              <a:rPr lang="en-US" dirty="0"/>
              <a:t>Regulate the defense signaling and gene activation pathways</a:t>
            </a:r>
          </a:p>
          <a:p>
            <a:r>
              <a:rPr lang="en-US" dirty="0"/>
              <a:t>Defensive response to:</a:t>
            </a:r>
          </a:p>
          <a:p>
            <a:pPr lvl="1"/>
            <a:r>
              <a:rPr lang="en-US" dirty="0"/>
              <a:t>Elevate PTI-like responses</a:t>
            </a:r>
          </a:p>
          <a:p>
            <a:pPr lvl="1"/>
            <a:r>
              <a:rPr lang="en-US" dirty="0"/>
              <a:t>Trigger of cell death (sometimes)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Chinese chestnut seems to have superior constitutive defenses in the bark</a:t>
            </a:r>
          </a:p>
        </p:txBody>
      </p:sp>
      <p:pic>
        <p:nvPicPr>
          <p:cNvPr id="5" name="Content Placeholder 4" descr="SG23__at_11_dpi_on_Chin_vs_Am_CBA_7-9-2018.JPG"/>
          <p:cNvPicPr>
            <a:picLocks noGrp="1" noChangeAspect="1"/>
          </p:cNvPicPr>
          <p:nvPr>
            <p:ph idx="1"/>
          </p:nvPr>
        </p:nvPicPr>
        <p:blipFill>
          <a:blip r:embed="rId2" cstate="print"/>
          <a:stretch>
            <a:fillRect/>
          </a:stretch>
        </p:blipFill>
        <p:spPr>
          <a:xfrm>
            <a:off x="1219200" y="1447800"/>
            <a:ext cx="6807200" cy="5105400"/>
          </a:xfrm>
        </p:spPr>
      </p:pic>
      <p:sp>
        <p:nvSpPr>
          <p:cNvPr id="6" name="TextBox 5"/>
          <p:cNvSpPr txBox="1"/>
          <p:nvPr/>
        </p:nvSpPr>
        <p:spPr>
          <a:xfrm>
            <a:off x="1371600" y="5410200"/>
            <a:ext cx="6477000" cy="1200329"/>
          </a:xfrm>
          <a:prstGeom prst="rect">
            <a:avLst/>
          </a:prstGeom>
          <a:noFill/>
        </p:spPr>
        <p:txBody>
          <a:bodyPr wrap="square" rtlCol="0">
            <a:spAutoFit/>
          </a:bodyPr>
          <a:lstStyle/>
          <a:p>
            <a:pPr algn="just"/>
            <a:r>
              <a:rPr lang="en-US" dirty="0">
                <a:solidFill>
                  <a:schemeClr val="bg1"/>
                </a:solidFill>
              </a:rPr>
              <a:t>American (left) and Chinese (right) chestnut bark medium 11 days after inoculation with the same fungus.  Growth on Chinese medium is more restricted, and  fruiting bodies have not yet formed.   (Photo:  Bruce Levine)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fontScale="90000"/>
          </a:bodyPr>
          <a:lstStyle/>
          <a:p>
            <a:r>
              <a:rPr lang="en-US" dirty="0"/>
              <a:t>Both Chinese and American show a PTI-like callus response, but</a:t>
            </a:r>
          </a:p>
        </p:txBody>
      </p:sp>
      <p:pic>
        <p:nvPicPr>
          <p:cNvPr id="7" name="Content Placeholder 5" descr="IMG_0656 (1).JPG"/>
          <p:cNvPicPr>
            <a:picLocks noGrp="1" noChangeAspect="1"/>
          </p:cNvPicPr>
          <p:nvPr>
            <p:ph sz="half" idx="1"/>
          </p:nvPr>
        </p:nvPicPr>
        <p:blipFill>
          <a:blip r:embed="rId2" cstate="print"/>
          <a:srcRect b="9091"/>
          <a:stretch>
            <a:fillRect/>
          </a:stretch>
        </p:blipFill>
        <p:spPr>
          <a:xfrm rot="5400000">
            <a:off x="95596" y="1885602"/>
            <a:ext cx="4724402" cy="3848794"/>
          </a:xfrm>
        </p:spPr>
      </p:pic>
      <p:pic>
        <p:nvPicPr>
          <p:cNvPr id="8" name="Content Placeholder 13" descr="good photo of bad blight.jpg"/>
          <p:cNvPicPr>
            <a:picLocks noGrp="1" noChangeAspect="1"/>
          </p:cNvPicPr>
          <p:nvPr>
            <p:ph sz="half" idx="2"/>
          </p:nvPr>
        </p:nvPicPr>
        <p:blipFill>
          <a:blip r:embed="rId3" cstate="print"/>
          <a:srcRect l="23766" t="15362" r="10030" b="20714"/>
          <a:stretch>
            <a:fillRect/>
          </a:stretch>
        </p:blipFill>
        <p:spPr>
          <a:xfrm>
            <a:off x="4876800" y="1371600"/>
            <a:ext cx="3733800" cy="4724400"/>
          </a:xfrm>
        </p:spPr>
      </p:pic>
      <p:sp>
        <p:nvSpPr>
          <p:cNvPr id="9" name="TextBox 8"/>
          <p:cNvSpPr txBox="1"/>
          <p:nvPr/>
        </p:nvSpPr>
        <p:spPr>
          <a:xfrm>
            <a:off x="533400" y="6324600"/>
            <a:ext cx="8153400" cy="461665"/>
          </a:xfrm>
          <a:prstGeom prst="rect">
            <a:avLst/>
          </a:prstGeom>
          <a:noFill/>
        </p:spPr>
        <p:txBody>
          <a:bodyPr wrap="square" rtlCol="0">
            <a:spAutoFit/>
          </a:bodyPr>
          <a:lstStyle/>
          <a:p>
            <a:r>
              <a:rPr lang="en-US" sz="2400" dirty="0">
                <a:solidFill>
                  <a:srgbClr val="FF0000"/>
                </a:solidFill>
              </a:rPr>
              <a:t>Effective on Chinese	                        Overwhelmed on American</a:t>
            </a:r>
          </a:p>
        </p:txBody>
      </p:sp>
      <p:cxnSp>
        <p:nvCxnSpPr>
          <p:cNvPr id="11" name="Straight Arrow Connector 10"/>
          <p:cNvCxnSpPr/>
          <p:nvPr/>
        </p:nvCxnSpPr>
        <p:spPr>
          <a:xfrm>
            <a:off x="5486400" y="28956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0200" y="25146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8288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n-US" dirty="0"/>
              <a:t>Is Chinese PTI superior to American?</a:t>
            </a:r>
          </a:p>
        </p:txBody>
      </p:sp>
      <p:pic>
        <p:nvPicPr>
          <p:cNvPr id="7" name="Content Placeholder 6" descr="IMG_0910.JPG"/>
          <p:cNvPicPr>
            <a:picLocks noGrp="1" noChangeAspect="1"/>
          </p:cNvPicPr>
          <p:nvPr>
            <p:ph sz="half" idx="1"/>
          </p:nvPr>
        </p:nvPicPr>
        <p:blipFill>
          <a:blip r:embed="rId2" cstate="print"/>
          <a:srcRect r="29146" b="14070"/>
          <a:stretch>
            <a:fillRect/>
          </a:stretch>
        </p:blipFill>
        <p:spPr>
          <a:xfrm rot="5400000">
            <a:off x="4112366" y="1602635"/>
            <a:ext cx="4953001" cy="4338534"/>
          </a:xfrm>
        </p:spPr>
      </p:pic>
      <p:sp>
        <p:nvSpPr>
          <p:cNvPr id="10" name="Content Placeholder 9"/>
          <p:cNvSpPr>
            <a:spLocks noGrp="1"/>
          </p:cNvSpPr>
          <p:nvPr>
            <p:ph sz="half" idx="2"/>
          </p:nvPr>
        </p:nvSpPr>
        <p:spPr>
          <a:xfrm>
            <a:off x="228600" y="1371600"/>
            <a:ext cx="4038600" cy="4525963"/>
          </a:xfrm>
        </p:spPr>
        <p:txBody>
          <a:bodyPr>
            <a:normAutofit lnSpcReduction="10000"/>
          </a:bodyPr>
          <a:lstStyle/>
          <a:p>
            <a:pPr>
              <a:buNone/>
            </a:pPr>
            <a:r>
              <a:rPr lang="en-US" b="1" dirty="0"/>
              <a:t>Not necessarily.</a:t>
            </a:r>
          </a:p>
          <a:p>
            <a:pPr>
              <a:buNone/>
            </a:pPr>
            <a:endParaRPr lang="en-US" dirty="0"/>
          </a:p>
          <a:p>
            <a:pPr marL="0" indent="3175">
              <a:buNone/>
            </a:pPr>
            <a:r>
              <a:rPr lang="en-US" dirty="0"/>
              <a:t>American can produce a strong callus response to other pathogens.</a:t>
            </a:r>
          </a:p>
          <a:p>
            <a:pPr marL="0" indent="3175">
              <a:buNone/>
            </a:pPr>
            <a:endParaRPr lang="en-US" dirty="0"/>
          </a:p>
          <a:p>
            <a:pPr marL="0" indent="3175">
              <a:buNone/>
            </a:pPr>
            <a:r>
              <a:rPr lang="en-US" dirty="0"/>
              <a:t>Here is an American about 4 months after being inoculated with </a:t>
            </a:r>
            <a:r>
              <a:rPr lang="en-US" dirty="0" err="1"/>
              <a:t>Pestalotiopsis</a:t>
            </a:r>
            <a:r>
              <a:rPr lang="en-US" dirty="0"/>
              <a:t> fungus</a:t>
            </a:r>
          </a:p>
        </p:txBody>
      </p:sp>
      <p:cxnSp>
        <p:nvCxnSpPr>
          <p:cNvPr id="12" name="Straight Arrow Connector 11"/>
          <p:cNvCxnSpPr/>
          <p:nvPr/>
        </p:nvCxnSpPr>
        <p:spPr>
          <a:xfrm flipV="1">
            <a:off x="3886200" y="4343400"/>
            <a:ext cx="2057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ETI is likely an important part of Chinese resistance</a:t>
            </a:r>
          </a:p>
        </p:txBody>
      </p:sp>
      <p:pic>
        <p:nvPicPr>
          <p:cNvPr id="7" name="Picture 6" descr="IMG_1447.JPG"/>
          <p:cNvPicPr>
            <a:picLocks noChangeAspect="1"/>
          </p:cNvPicPr>
          <p:nvPr/>
        </p:nvPicPr>
        <p:blipFill>
          <a:blip r:embed="rId2" cstate="print"/>
          <a:srcRect l="17568" t="13514" b="3604"/>
          <a:stretch>
            <a:fillRect/>
          </a:stretch>
        </p:blipFill>
        <p:spPr>
          <a:xfrm rot="5400000">
            <a:off x="38100" y="2019300"/>
            <a:ext cx="4648200" cy="3505200"/>
          </a:xfrm>
          <a:prstGeom prst="rect">
            <a:avLst/>
          </a:prstGeom>
        </p:spPr>
      </p:pic>
      <p:pic>
        <p:nvPicPr>
          <p:cNvPr id="10" name="Content Placeholder 9" descr="IMG_1443.JPG"/>
          <p:cNvPicPr>
            <a:picLocks noGrp="1" noChangeAspect="1"/>
          </p:cNvPicPr>
          <p:nvPr>
            <p:ph sz="half" idx="2"/>
          </p:nvPr>
        </p:nvPicPr>
        <p:blipFill>
          <a:blip r:embed="rId3" cstate="print"/>
          <a:srcRect l="14471" t="20652" r="20618" b="15761"/>
          <a:stretch>
            <a:fillRect/>
          </a:stretch>
        </p:blipFill>
        <p:spPr>
          <a:xfrm rot="5400000">
            <a:off x="4257676" y="2066924"/>
            <a:ext cx="4667248" cy="3429001"/>
          </a:xfrm>
        </p:spPr>
      </p:pic>
      <p:sp>
        <p:nvSpPr>
          <p:cNvPr id="11" name="TextBox 10"/>
          <p:cNvSpPr txBox="1"/>
          <p:nvPr/>
        </p:nvSpPr>
        <p:spPr>
          <a:xfrm>
            <a:off x="609600" y="6172200"/>
            <a:ext cx="7696200" cy="381000"/>
          </a:xfrm>
          <a:prstGeom prst="rect">
            <a:avLst/>
          </a:prstGeom>
          <a:noFill/>
        </p:spPr>
        <p:txBody>
          <a:bodyPr wrap="square" rtlCol="0">
            <a:spAutoFit/>
          </a:bodyPr>
          <a:lstStyle/>
          <a:p>
            <a:r>
              <a:rPr lang="en-US" dirty="0"/>
              <a:t>SSA on Chinese		  	            SSA on American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Genes make the difference between susceptible and resistant</a:t>
            </a:r>
          </a:p>
        </p:txBody>
      </p:sp>
      <p:pic>
        <p:nvPicPr>
          <p:cNvPr id="4" name="Content Placeholder 3" descr="IMG_1510.JPG"/>
          <p:cNvPicPr>
            <a:picLocks noGrp="1" noChangeAspect="1"/>
          </p:cNvPicPr>
          <p:nvPr>
            <p:ph sz="half" idx="1"/>
          </p:nvPr>
        </p:nvPicPr>
        <p:blipFill>
          <a:blip r:embed="rId2" cstate="print"/>
          <a:srcRect l="14721" r="28675" b="5975"/>
          <a:stretch>
            <a:fillRect/>
          </a:stretch>
        </p:blipFill>
        <p:spPr>
          <a:xfrm rot="5400000">
            <a:off x="975946" y="1386254"/>
            <a:ext cx="4220307" cy="5257800"/>
          </a:xfrm>
        </p:spPr>
      </p:pic>
      <p:sp>
        <p:nvSpPr>
          <p:cNvPr id="6" name="Content Placeholder 5"/>
          <p:cNvSpPr>
            <a:spLocks noGrp="1"/>
          </p:cNvSpPr>
          <p:nvPr>
            <p:ph sz="half" idx="2"/>
          </p:nvPr>
        </p:nvSpPr>
        <p:spPr>
          <a:xfrm>
            <a:off x="5791200" y="2438400"/>
            <a:ext cx="3352800" cy="3687763"/>
          </a:xfrm>
        </p:spPr>
        <p:txBody>
          <a:bodyPr/>
          <a:lstStyle/>
          <a:p>
            <a:pPr>
              <a:buNone/>
            </a:pPr>
            <a:r>
              <a:rPr lang="en-US" dirty="0"/>
              <a:t>	These two plants are genetically identical except that the one with powdery mildew has three defense genes deleted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Two tiers of Defense:</a:t>
            </a:r>
            <a:br>
              <a:rPr lang="en-US" sz="2800" dirty="0"/>
            </a:br>
            <a:r>
              <a:rPr lang="en-US" sz="2800" dirty="0"/>
              <a:t>Constitutive Defenses</a:t>
            </a:r>
          </a:p>
        </p:txBody>
      </p:sp>
      <p:pic>
        <p:nvPicPr>
          <p:cNvPr id="14" name="Content Placeholder 13">
            <a:extLst>
              <a:ext uri="{FF2B5EF4-FFF2-40B4-BE49-F238E27FC236}">
                <a16:creationId xmlns:a16="http://schemas.microsoft.com/office/drawing/2014/main" id="{86589293-4AD1-4412-9E3F-0DD7936EB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1775" y="1434940"/>
            <a:ext cx="6172200" cy="528066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07BF32E-A972-417F-8BFA-012F5ECD16D8}"/>
                  </a:ext>
                </a:extLst>
              </p14:cNvPr>
              <p14:cNvContentPartPr/>
              <p14:nvPr/>
            </p14:nvContentPartPr>
            <p14:xfrm>
              <a:off x="1269390" y="4451518"/>
              <a:ext cx="6708240" cy="2340000"/>
            </p14:xfrm>
          </p:contentPart>
        </mc:Choice>
        <mc:Fallback xmlns="">
          <p:pic>
            <p:nvPicPr>
              <p:cNvPr id="4" name="Ink 3">
                <a:extLst>
                  <a:ext uri="{FF2B5EF4-FFF2-40B4-BE49-F238E27FC236}">
                    <a16:creationId xmlns:a16="http://schemas.microsoft.com/office/drawing/2014/main" id="{907BF32E-A972-417F-8BFA-012F5ECD16D8}"/>
                  </a:ext>
                </a:extLst>
              </p:cNvPr>
              <p:cNvPicPr/>
              <p:nvPr/>
            </p:nvPicPr>
            <p:blipFill>
              <a:blip r:embed="rId4"/>
              <a:stretch>
                <a:fillRect/>
              </a:stretch>
            </p:blipFill>
            <p:spPr>
              <a:xfrm>
                <a:off x="1215750" y="4343518"/>
                <a:ext cx="6815880" cy="255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AB107FD-0FA7-462B-BD81-62AD3738AAA6}"/>
                  </a:ext>
                </a:extLst>
              </p14:cNvPr>
              <p14:cNvContentPartPr/>
              <p14:nvPr/>
            </p14:nvContentPartPr>
            <p14:xfrm>
              <a:off x="1063470" y="4256959"/>
              <a:ext cx="2742120" cy="2444400"/>
            </p14:xfrm>
          </p:contentPart>
        </mc:Choice>
        <mc:Fallback xmlns="">
          <p:pic>
            <p:nvPicPr>
              <p:cNvPr id="5" name="Ink 4">
                <a:extLst>
                  <a:ext uri="{FF2B5EF4-FFF2-40B4-BE49-F238E27FC236}">
                    <a16:creationId xmlns:a16="http://schemas.microsoft.com/office/drawing/2014/main" id="{AAB107FD-0FA7-462B-BD81-62AD3738AAA6}"/>
                  </a:ext>
                </a:extLst>
              </p:cNvPr>
              <p:cNvPicPr/>
              <p:nvPr/>
            </p:nvPicPr>
            <p:blipFill>
              <a:blip r:embed="rId6"/>
              <a:stretch>
                <a:fillRect/>
              </a:stretch>
            </p:blipFill>
            <p:spPr>
              <a:xfrm>
                <a:off x="1009830" y="4149319"/>
                <a:ext cx="2849760" cy="266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2C184DA-1849-49CA-BC95-6BB791B8C6FD}"/>
                  </a:ext>
                </a:extLst>
              </p14:cNvPr>
              <p14:cNvContentPartPr/>
              <p14:nvPr/>
            </p14:nvContentPartPr>
            <p14:xfrm>
              <a:off x="4871550" y="4783279"/>
              <a:ext cx="3329280" cy="2021760"/>
            </p14:xfrm>
          </p:contentPart>
        </mc:Choice>
        <mc:Fallback xmlns="">
          <p:pic>
            <p:nvPicPr>
              <p:cNvPr id="6" name="Ink 5">
                <a:extLst>
                  <a:ext uri="{FF2B5EF4-FFF2-40B4-BE49-F238E27FC236}">
                    <a16:creationId xmlns:a16="http://schemas.microsoft.com/office/drawing/2014/main" id="{62C184DA-1849-49CA-BC95-6BB791B8C6FD}"/>
                  </a:ext>
                </a:extLst>
              </p:cNvPr>
              <p:cNvPicPr/>
              <p:nvPr/>
            </p:nvPicPr>
            <p:blipFill>
              <a:blip r:embed="rId8"/>
              <a:stretch>
                <a:fillRect/>
              </a:stretch>
            </p:blipFill>
            <p:spPr>
              <a:xfrm>
                <a:off x="4817550" y="4675639"/>
                <a:ext cx="3436920" cy="2237400"/>
              </a:xfrm>
              <a:prstGeom prst="rect">
                <a:avLst/>
              </a:prstGeom>
            </p:spPr>
          </p:pic>
        </mc:Fallback>
      </mc:AlternateContent>
      <p:grpSp>
        <p:nvGrpSpPr>
          <p:cNvPr id="18" name="Group 17">
            <a:extLst>
              <a:ext uri="{FF2B5EF4-FFF2-40B4-BE49-F238E27FC236}">
                <a16:creationId xmlns:a16="http://schemas.microsoft.com/office/drawing/2014/main" id="{216A5711-4566-485D-BE8B-AE9C25C38FF8}"/>
              </a:ext>
            </a:extLst>
          </p:cNvPr>
          <p:cNvGrpSpPr/>
          <p:nvPr/>
        </p:nvGrpSpPr>
        <p:grpSpPr>
          <a:xfrm>
            <a:off x="909750" y="3750439"/>
            <a:ext cx="663840" cy="581760"/>
            <a:chOff x="909750" y="3750439"/>
            <a:chExt cx="663840" cy="58176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076200F-2FEE-4675-B830-5EC1165113F3}"/>
                    </a:ext>
                  </a:extLst>
                </p14:cNvPr>
                <p14:cNvContentPartPr/>
                <p14:nvPr/>
              </p14:nvContentPartPr>
              <p14:xfrm>
                <a:off x="1363710" y="3881839"/>
                <a:ext cx="360" cy="360"/>
              </p14:xfrm>
            </p:contentPart>
          </mc:Choice>
          <mc:Fallback xmlns="">
            <p:pic>
              <p:nvPicPr>
                <p:cNvPr id="7" name="Ink 6">
                  <a:extLst>
                    <a:ext uri="{FF2B5EF4-FFF2-40B4-BE49-F238E27FC236}">
                      <a16:creationId xmlns:a16="http://schemas.microsoft.com/office/drawing/2014/main" id="{0076200F-2FEE-4675-B830-5EC1165113F3}"/>
                    </a:ext>
                  </a:extLst>
                </p:cNvPr>
                <p:cNvPicPr/>
                <p:nvPr/>
              </p:nvPicPr>
              <p:blipFill>
                <a:blip r:embed="rId10"/>
                <a:stretch>
                  <a:fillRect/>
                </a:stretch>
              </p:blipFill>
              <p:spPr>
                <a:xfrm>
                  <a:off x="1355070" y="38731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931B8E3-3100-41B6-A7ED-861C456D0480}"/>
                    </a:ext>
                  </a:extLst>
                </p14:cNvPr>
                <p14:cNvContentPartPr/>
                <p14:nvPr/>
              </p14:nvContentPartPr>
              <p14:xfrm>
                <a:off x="1363350" y="3881839"/>
                <a:ext cx="86040" cy="273240"/>
              </p14:xfrm>
            </p:contentPart>
          </mc:Choice>
          <mc:Fallback xmlns="">
            <p:pic>
              <p:nvPicPr>
                <p:cNvPr id="8" name="Ink 7">
                  <a:extLst>
                    <a:ext uri="{FF2B5EF4-FFF2-40B4-BE49-F238E27FC236}">
                      <a16:creationId xmlns:a16="http://schemas.microsoft.com/office/drawing/2014/main" id="{D931B8E3-3100-41B6-A7ED-861C456D0480}"/>
                    </a:ext>
                  </a:extLst>
                </p:cNvPr>
                <p:cNvPicPr/>
                <p:nvPr/>
              </p:nvPicPr>
              <p:blipFill>
                <a:blip r:embed="rId12"/>
                <a:stretch>
                  <a:fillRect/>
                </a:stretch>
              </p:blipFill>
              <p:spPr>
                <a:xfrm>
                  <a:off x="1354350" y="3873199"/>
                  <a:ext cx="103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4CF81FDF-7940-45FB-8897-1E655FDABE3F}"/>
                    </a:ext>
                  </a:extLst>
                </p14:cNvPr>
                <p14:cNvContentPartPr/>
                <p14:nvPr/>
              </p14:nvContentPartPr>
              <p14:xfrm>
                <a:off x="1206750" y="3950959"/>
                <a:ext cx="232200" cy="141120"/>
              </p14:xfrm>
            </p:contentPart>
          </mc:Choice>
          <mc:Fallback xmlns="">
            <p:pic>
              <p:nvPicPr>
                <p:cNvPr id="10" name="Ink 9">
                  <a:extLst>
                    <a:ext uri="{FF2B5EF4-FFF2-40B4-BE49-F238E27FC236}">
                      <a16:creationId xmlns:a16="http://schemas.microsoft.com/office/drawing/2014/main" id="{4CF81FDF-7940-45FB-8897-1E655FDABE3F}"/>
                    </a:ext>
                  </a:extLst>
                </p:cNvPr>
                <p:cNvPicPr/>
                <p:nvPr/>
              </p:nvPicPr>
              <p:blipFill>
                <a:blip r:embed="rId14"/>
                <a:stretch>
                  <a:fillRect/>
                </a:stretch>
              </p:blipFill>
              <p:spPr>
                <a:xfrm>
                  <a:off x="1170750" y="3914959"/>
                  <a:ext cx="303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3044D670-B876-429E-9C39-E3D5CE1163C5}"/>
                    </a:ext>
                  </a:extLst>
                </p14:cNvPr>
                <p14:cNvContentPartPr/>
                <p14:nvPr/>
              </p14:nvContentPartPr>
              <p14:xfrm>
                <a:off x="1329870" y="3750439"/>
                <a:ext cx="243720" cy="266400"/>
              </p14:xfrm>
            </p:contentPart>
          </mc:Choice>
          <mc:Fallback xmlns="">
            <p:pic>
              <p:nvPicPr>
                <p:cNvPr id="12" name="Ink 11">
                  <a:extLst>
                    <a:ext uri="{FF2B5EF4-FFF2-40B4-BE49-F238E27FC236}">
                      <a16:creationId xmlns:a16="http://schemas.microsoft.com/office/drawing/2014/main" id="{3044D670-B876-429E-9C39-E3D5CE1163C5}"/>
                    </a:ext>
                  </a:extLst>
                </p:cNvPr>
                <p:cNvPicPr/>
                <p:nvPr/>
              </p:nvPicPr>
              <p:blipFill>
                <a:blip r:embed="rId16"/>
                <a:stretch>
                  <a:fillRect/>
                </a:stretch>
              </p:blipFill>
              <p:spPr>
                <a:xfrm>
                  <a:off x="1294230" y="3714799"/>
                  <a:ext cx="315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0B064670-0799-4CEC-9531-3F76FD3A552F}"/>
                    </a:ext>
                  </a:extLst>
                </p14:cNvPr>
                <p14:cNvContentPartPr/>
                <p14:nvPr/>
              </p14:nvContentPartPr>
              <p14:xfrm>
                <a:off x="1001550" y="3958519"/>
                <a:ext cx="287280" cy="223560"/>
              </p14:xfrm>
            </p:contentPart>
          </mc:Choice>
          <mc:Fallback xmlns="">
            <p:pic>
              <p:nvPicPr>
                <p:cNvPr id="15" name="Ink 14">
                  <a:extLst>
                    <a:ext uri="{FF2B5EF4-FFF2-40B4-BE49-F238E27FC236}">
                      <a16:creationId xmlns:a16="http://schemas.microsoft.com/office/drawing/2014/main" id="{0B064670-0799-4CEC-9531-3F76FD3A552F}"/>
                    </a:ext>
                  </a:extLst>
                </p:cNvPr>
                <p:cNvPicPr/>
                <p:nvPr/>
              </p:nvPicPr>
              <p:blipFill>
                <a:blip r:embed="rId18"/>
                <a:stretch>
                  <a:fillRect/>
                </a:stretch>
              </p:blipFill>
              <p:spPr>
                <a:xfrm>
                  <a:off x="965550" y="3922879"/>
                  <a:ext cx="358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55D0120A-A1A3-452A-9F32-975CE62557DB}"/>
                    </a:ext>
                  </a:extLst>
                </p14:cNvPr>
                <p14:cNvContentPartPr/>
                <p14:nvPr/>
              </p14:nvContentPartPr>
              <p14:xfrm>
                <a:off x="909750" y="4276399"/>
                <a:ext cx="183960" cy="55800"/>
              </p14:xfrm>
            </p:contentPart>
          </mc:Choice>
          <mc:Fallback xmlns="">
            <p:pic>
              <p:nvPicPr>
                <p:cNvPr id="17" name="Ink 16">
                  <a:extLst>
                    <a:ext uri="{FF2B5EF4-FFF2-40B4-BE49-F238E27FC236}">
                      <a16:creationId xmlns:a16="http://schemas.microsoft.com/office/drawing/2014/main" id="{55D0120A-A1A3-452A-9F32-975CE62557DB}"/>
                    </a:ext>
                  </a:extLst>
                </p:cNvPr>
                <p:cNvPicPr/>
                <p:nvPr/>
              </p:nvPicPr>
              <p:blipFill>
                <a:blip r:embed="rId20"/>
                <a:stretch>
                  <a:fillRect/>
                </a:stretch>
              </p:blipFill>
              <p:spPr>
                <a:xfrm>
                  <a:off x="874110" y="4240759"/>
                  <a:ext cx="25560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6CBD0C6-96CC-4BFA-A907-D2A1BBD85203}"/>
                  </a:ext>
                </a:extLst>
              </p14:cNvPr>
              <p14:cNvContentPartPr/>
              <p14:nvPr/>
            </p14:nvContentPartPr>
            <p14:xfrm>
              <a:off x="601590" y="4421839"/>
              <a:ext cx="433080" cy="270000"/>
            </p14:xfrm>
          </p:contentPart>
        </mc:Choice>
        <mc:Fallback xmlns="">
          <p:pic>
            <p:nvPicPr>
              <p:cNvPr id="19" name="Ink 18">
                <a:extLst>
                  <a:ext uri="{FF2B5EF4-FFF2-40B4-BE49-F238E27FC236}">
                    <a16:creationId xmlns:a16="http://schemas.microsoft.com/office/drawing/2014/main" id="{26CBD0C6-96CC-4BFA-A907-D2A1BBD85203}"/>
                  </a:ext>
                </a:extLst>
              </p:cNvPr>
              <p:cNvPicPr/>
              <p:nvPr/>
            </p:nvPicPr>
            <p:blipFill>
              <a:blip r:embed="rId22"/>
              <a:stretch>
                <a:fillRect/>
              </a:stretch>
            </p:blipFill>
            <p:spPr>
              <a:xfrm>
                <a:off x="565590" y="4385839"/>
                <a:ext cx="504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304DD1B5-4ADC-41FC-AF86-54F5611D2F82}"/>
                  </a:ext>
                </a:extLst>
              </p14:cNvPr>
              <p14:cNvContentPartPr/>
              <p14:nvPr/>
            </p14:nvContentPartPr>
            <p14:xfrm>
              <a:off x="631110" y="4781119"/>
              <a:ext cx="223200" cy="15840"/>
            </p14:xfrm>
          </p:contentPart>
        </mc:Choice>
        <mc:Fallback xmlns="">
          <p:pic>
            <p:nvPicPr>
              <p:cNvPr id="20" name="Ink 19">
                <a:extLst>
                  <a:ext uri="{FF2B5EF4-FFF2-40B4-BE49-F238E27FC236}">
                    <a16:creationId xmlns:a16="http://schemas.microsoft.com/office/drawing/2014/main" id="{304DD1B5-4ADC-41FC-AF86-54F5611D2F82}"/>
                  </a:ext>
                </a:extLst>
              </p:cNvPr>
              <p:cNvPicPr/>
              <p:nvPr/>
            </p:nvPicPr>
            <p:blipFill>
              <a:blip r:embed="rId24"/>
              <a:stretch>
                <a:fillRect/>
              </a:stretch>
            </p:blipFill>
            <p:spPr>
              <a:xfrm>
                <a:off x="595470" y="4745119"/>
                <a:ext cx="294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F32C42A6-3D34-42B3-AE0F-32BF057EA6D9}"/>
                  </a:ext>
                </a:extLst>
              </p14:cNvPr>
              <p14:cNvContentPartPr/>
              <p14:nvPr/>
            </p14:nvContentPartPr>
            <p14:xfrm>
              <a:off x="655230" y="4901359"/>
              <a:ext cx="318960" cy="70560"/>
            </p14:xfrm>
          </p:contentPart>
        </mc:Choice>
        <mc:Fallback xmlns="">
          <p:pic>
            <p:nvPicPr>
              <p:cNvPr id="24" name="Ink 23">
                <a:extLst>
                  <a:ext uri="{FF2B5EF4-FFF2-40B4-BE49-F238E27FC236}">
                    <a16:creationId xmlns:a16="http://schemas.microsoft.com/office/drawing/2014/main" id="{F32C42A6-3D34-42B3-AE0F-32BF057EA6D9}"/>
                  </a:ext>
                </a:extLst>
              </p:cNvPr>
              <p:cNvPicPr/>
              <p:nvPr/>
            </p:nvPicPr>
            <p:blipFill>
              <a:blip r:embed="rId26"/>
              <a:stretch>
                <a:fillRect/>
              </a:stretch>
            </p:blipFill>
            <p:spPr>
              <a:xfrm>
                <a:off x="619590" y="4865359"/>
                <a:ext cx="390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25AC083F-DBDD-4ECC-AF81-CF429DFFA4EF}"/>
                  </a:ext>
                </a:extLst>
              </p14:cNvPr>
              <p14:cNvContentPartPr/>
              <p14:nvPr/>
            </p14:nvContentPartPr>
            <p14:xfrm>
              <a:off x="1041870" y="5410399"/>
              <a:ext cx="187200" cy="82080"/>
            </p14:xfrm>
          </p:contentPart>
        </mc:Choice>
        <mc:Fallback xmlns="">
          <p:pic>
            <p:nvPicPr>
              <p:cNvPr id="25" name="Ink 24">
                <a:extLst>
                  <a:ext uri="{FF2B5EF4-FFF2-40B4-BE49-F238E27FC236}">
                    <a16:creationId xmlns:a16="http://schemas.microsoft.com/office/drawing/2014/main" id="{25AC083F-DBDD-4ECC-AF81-CF429DFFA4EF}"/>
                  </a:ext>
                </a:extLst>
              </p:cNvPr>
              <p:cNvPicPr/>
              <p:nvPr/>
            </p:nvPicPr>
            <p:blipFill>
              <a:blip r:embed="rId28"/>
              <a:stretch>
                <a:fillRect/>
              </a:stretch>
            </p:blipFill>
            <p:spPr>
              <a:xfrm>
                <a:off x="1006230" y="5374759"/>
                <a:ext cx="258840" cy="153720"/>
              </a:xfrm>
              <a:prstGeom prst="rect">
                <a:avLst/>
              </a:prstGeom>
            </p:spPr>
          </p:pic>
        </mc:Fallback>
      </mc:AlternateContent>
      <p:grpSp>
        <p:nvGrpSpPr>
          <p:cNvPr id="27" name="Group 26">
            <a:extLst>
              <a:ext uri="{FF2B5EF4-FFF2-40B4-BE49-F238E27FC236}">
                <a16:creationId xmlns:a16="http://schemas.microsoft.com/office/drawing/2014/main" id="{6FD78D7D-C3FD-45E5-BDE6-9EF3B39E8E7C}"/>
              </a:ext>
            </a:extLst>
          </p:cNvPr>
          <p:cNvGrpSpPr/>
          <p:nvPr/>
        </p:nvGrpSpPr>
        <p:grpSpPr>
          <a:xfrm>
            <a:off x="883110" y="5095399"/>
            <a:ext cx="300600" cy="168480"/>
            <a:chOff x="883110" y="5095399"/>
            <a:chExt cx="300600" cy="168480"/>
          </a:xfrm>
        </p:grpSpPr>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2AEBEA13-004C-44C7-AF0E-C209926922EA}"/>
                    </a:ext>
                  </a:extLst>
                </p14:cNvPr>
                <p14:cNvContentPartPr/>
                <p14:nvPr/>
              </p14:nvContentPartPr>
              <p14:xfrm>
                <a:off x="1078950" y="5096119"/>
                <a:ext cx="360" cy="360"/>
              </p14:xfrm>
            </p:contentPart>
          </mc:Choice>
          <mc:Fallback xmlns="">
            <p:pic>
              <p:nvPicPr>
                <p:cNvPr id="21" name="Ink 20">
                  <a:extLst>
                    <a:ext uri="{FF2B5EF4-FFF2-40B4-BE49-F238E27FC236}">
                      <a16:creationId xmlns:a16="http://schemas.microsoft.com/office/drawing/2014/main" id="{2AEBEA13-004C-44C7-AF0E-C209926922EA}"/>
                    </a:ext>
                  </a:extLst>
                </p:cNvPr>
                <p:cNvPicPr/>
                <p:nvPr/>
              </p:nvPicPr>
              <p:blipFill>
                <a:blip r:embed="rId30"/>
                <a:stretch>
                  <a:fillRect/>
                </a:stretch>
              </p:blipFill>
              <p:spPr>
                <a:xfrm>
                  <a:off x="1042950" y="506011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226F552B-7C7F-4949-86D2-AC1A2F5BC716}"/>
                    </a:ext>
                  </a:extLst>
                </p14:cNvPr>
                <p14:cNvContentPartPr/>
                <p14:nvPr/>
              </p14:nvContentPartPr>
              <p14:xfrm>
                <a:off x="883110" y="5095399"/>
                <a:ext cx="196200" cy="83520"/>
              </p14:xfrm>
            </p:contentPart>
          </mc:Choice>
          <mc:Fallback xmlns="">
            <p:pic>
              <p:nvPicPr>
                <p:cNvPr id="22" name="Ink 21">
                  <a:extLst>
                    <a:ext uri="{FF2B5EF4-FFF2-40B4-BE49-F238E27FC236}">
                      <a16:creationId xmlns:a16="http://schemas.microsoft.com/office/drawing/2014/main" id="{226F552B-7C7F-4949-86D2-AC1A2F5BC716}"/>
                    </a:ext>
                  </a:extLst>
                </p:cNvPr>
                <p:cNvPicPr/>
                <p:nvPr/>
              </p:nvPicPr>
              <p:blipFill>
                <a:blip r:embed="rId32"/>
                <a:stretch>
                  <a:fillRect/>
                </a:stretch>
              </p:blipFill>
              <p:spPr>
                <a:xfrm>
                  <a:off x="847470" y="5059399"/>
                  <a:ext cx="267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25847765-EBDF-43EB-9F73-66EB03C574CE}"/>
                    </a:ext>
                  </a:extLst>
                </p14:cNvPr>
                <p14:cNvContentPartPr/>
                <p14:nvPr/>
              </p14:nvContentPartPr>
              <p14:xfrm>
                <a:off x="962670" y="5186119"/>
                <a:ext cx="221040" cy="77760"/>
              </p14:xfrm>
            </p:contentPart>
          </mc:Choice>
          <mc:Fallback xmlns="">
            <p:pic>
              <p:nvPicPr>
                <p:cNvPr id="26" name="Ink 25">
                  <a:extLst>
                    <a:ext uri="{FF2B5EF4-FFF2-40B4-BE49-F238E27FC236}">
                      <a16:creationId xmlns:a16="http://schemas.microsoft.com/office/drawing/2014/main" id="{25847765-EBDF-43EB-9F73-66EB03C574CE}"/>
                    </a:ext>
                  </a:extLst>
                </p:cNvPr>
                <p:cNvPicPr/>
                <p:nvPr/>
              </p:nvPicPr>
              <p:blipFill>
                <a:blip r:embed="rId34"/>
                <a:stretch>
                  <a:fillRect/>
                </a:stretch>
              </p:blipFill>
              <p:spPr>
                <a:xfrm>
                  <a:off x="927030" y="5150479"/>
                  <a:ext cx="292680" cy="149400"/>
                </a:xfrm>
                <a:prstGeom prst="rect">
                  <a:avLst/>
                </a:prstGeom>
              </p:spPr>
            </p:pic>
          </mc:Fallback>
        </mc:AlternateContent>
      </p:grpSp>
      <p:grpSp>
        <p:nvGrpSpPr>
          <p:cNvPr id="34" name="Group 33">
            <a:extLst>
              <a:ext uri="{FF2B5EF4-FFF2-40B4-BE49-F238E27FC236}">
                <a16:creationId xmlns:a16="http://schemas.microsoft.com/office/drawing/2014/main" id="{CA4000D5-D606-41BF-B327-90E2B3E2682F}"/>
              </a:ext>
            </a:extLst>
          </p:cNvPr>
          <p:cNvGrpSpPr/>
          <p:nvPr/>
        </p:nvGrpSpPr>
        <p:grpSpPr>
          <a:xfrm>
            <a:off x="1218990" y="5485999"/>
            <a:ext cx="804600" cy="568080"/>
            <a:chOff x="1218990" y="5485999"/>
            <a:chExt cx="804600" cy="56808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07585583-490F-4082-9A33-0DC64B2FC83E}"/>
                    </a:ext>
                  </a:extLst>
                </p14:cNvPr>
                <p14:cNvContentPartPr/>
                <p14:nvPr/>
              </p14:nvContentPartPr>
              <p14:xfrm>
                <a:off x="1218990" y="5485999"/>
                <a:ext cx="189720" cy="185760"/>
              </p14:xfrm>
            </p:contentPart>
          </mc:Choice>
          <mc:Fallback xmlns="">
            <p:pic>
              <p:nvPicPr>
                <p:cNvPr id="28" name="Ink 27">
                  <a:extLst>
                    <a:ext uri="{FF2B5EF4-FFF2-40B4-BE49-F238E27FC236}">
                      <a16:creationId xmlns:a16="http://schemas.microsoft.com/office/drawing/2014/main" id="{07585583-490F-4082-9A33-0DC64B2FC83E}"/>
                    </a:ext>
                  </a:extLst>
                </p:cNvPr>
                <p:cNvPicPr/>
                <p:nvPr/>
              </p:nvPicPr>
              <p:blipFill>
                <a:blip r:embed="rId36"/>
                <a:stretch>
                  <a:fillRect/>
                </a:stretch>
              </p:blipFill>
              <p:spPr>
                <a:xfrm>
                  <a:off x="1183350" y="5449999"/>
                  <a:ext cx="261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894F9E67-10CE-46BE-91D3-298BD807FF47}"/>
                    </a:ext>
                  </a:extLst>
                </p14:cNvPr>
                <p14:cNvContentPartPr/>
                <p14:nvPr/>
              </p14:nvContentPartPr>
              <p14:xfrm>
                <a:off x="1479630" y="5620639"/>
                <a:ext cx="199080" cy="217080"/>
              </p14:xfrm>
            </p:contentPart>
          </mc:Choice>
          <mc:Fallback xmlns="">
            <p:pic>
              <p:nvPicPr>
                <p:cNvPr id="29" name="Ink 28">
                  <a:extLst>
                    <a:ext uri="{FF2B5EF4-FFF2-40B4-BE49-F238E27FC236}">
                      <a16:creationId xmlns:a16="http://schemas.microsoft.com/office/drawing/2014/main" id="{894F9E67-10CE-46BE-91D3-298BD807FF47}"/>
                    </a:ext>
                  </a:extLst>
                </p:cNvPr>
                <p:cNvPicPr/>
                <p:nvPr/>
              </p:nvPicPr>
              <p:blipFill>
                <a:blip r:embed="rId38"/>
                <a:stretch>
                  <a:fillRect/>
                </a:stretch>
              </p:blipFill>
              <p:spPr>
                <a:xfrm>
                  <a:off x="1443630" y="5584999"/>
                  <a:ext cx="2707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BC9958AD-E443-49AD-B9BD-B3F4736A29A2}"/>
                    </a:ext>
                  </a:extLst>
                </p14:cNvPr>
                <p14:cNvContentPartPr/>
                <p14:nvPr/>
              </p14:nvContentPartPr>
              <p14:xfrm>
                <a:off x="1701750" y="5770399"/>
                <a:ext cx="277200" cy="124560"/>
              </p14:xfrm>
            </p:contentPart>
          </mc:Choice>
          <mc:Fallback xmlns="">
            <p:pic>
              <p:nvPicPr>
                <p:cNvPr id="31" name="Ink 30">
                  <a:extLst>
                    <a:ext uri="{FF2B5EF4-FFF2-40B4-BE49-F238E27FC236}">
                      <a16:creationId xmlns:a16="http://schemas.microsoft.com/office/drawing/2014/main" id="{BC9958AD-E443-49AD-B9BD-B3F4736A29A2}"/>
                    </a:ext>
                  </a:extLst>
                </p:cNvPr>
                <p:cNvPicPr/>
                <p:nvPr/>
              </p:nvPicPr>
              <p:blipFill>
                <a:blip r:embed="rId40"/>
                <a:stretch>
                  <a:fillRect/>
                </a:stretch>
              </p:blipFill>
              <p:spPr>
                <a:xfrm>
                  <a:off x="1666110" y="5734399"/>
                  <a:ext cx="348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AE92A628-45D4-45BA-AC02-94929276E4E0}"/>
                    </a:ext>
                  </a:extLst>
                </p14:cNvPr>
                <p14:cNvContentPartPr/>
                <p14:nvPr/>
              </p14:nvContentPartPr>
              <p14:xfrm>
                <a:off x="1739190" y="5950399"/>
                <a:ext cx="284400" cy="103680"/>
              </p14:xfrm>
            </p:contentPart>
          </mc:Choice>
          <mc:Fallback xmlns="">
            <p:pic>
              <p:nvPicPr>
                <p:cNvPr id="33" name="Ink 32">
                  <a:extLst>
                    <a:ext uri="{FF2B5EF4-FFF2-40B4-BE49-F238E27FC236}">
                      <a16:creationId xmlns:a16="http://schemas.microsoft.com/office/drawing/2014/main" id="{AE92A628-45D4-45BA-AC02-94929276E4E0}"/>
                    </a:ext>
                  </a:extLst>
                </p:cNvPr>
                <p:cNvPicPr/>
                <p:nvPr/>
              </p:nvPicPr>
              <p:blipFill>
                <a:blip r:embed="rId42"/>
                <a:stretch>
                  <a:fillRect/>
                </a:stretch>
              </p:blipFill>
              <p:spPr>
                <a:xfrm>
                  <a:off x="1703550" y="5914759"/>
                  <a:ext cx="356040" cy="175320"/>
                </a:xfrm>
                <a:prstGeom prst="rect">
                  <a:avLst/>
                </a:prstGeom>
              </p:spPr>
            </p:pic>
          </mc:Fallback>
        </mc:AlternateContent>
      </p:grpSp>
      <p:grpSp>
        <p:nvGrpSpPr>
          <p:cNvPr id="46" name="Group 45">
            <a:extLst>
              <a:ext uri="{FF2B5EF4-FFF2-40B4-BE49-F238E27FC236}">
                <a16:creationId xmlns:a16="http://schemas.microsoft.com/office/drawing/2014/main" id="{81A04A35-0F9A-498B-9762-D8A6BAE9F66C}"/>
              </a:ext>
            </a:extLst>
          </p:cNvPr>
          <p:cNvGrpSpPr/>
          <p:nvPr/>
        </p:nvGrpSpPr>
        <p:grpSpPr>
          <a:xfrm>
            <a:off x="1808670" y="6010519"/>
            <a:ext cx="1114200" cy="723600"/>
            <a:chOff x="1808670" y="6010519"/>
            <a:chExt cx="1114200" cy="723600"/>
          </a:xfrm>
        </p:grpSpPr>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670A1093-2128-4C0F-907F-EBFA4A0693E3}"/>
                    </a:ext>
                  </a:extLst>
                </p14:cNvPr>
                <p14:cNvContentPartPr/>
                <p14:nvPr/>
              </p14:nvContentPartPr>
              <p14:xfrm>
                <a:off x="2036910" y="6010519"/>
                <a:ext cx="226440" cy="209160"/>
              </p14:xfrm>
            </p:contentPart>
          </mc:Choice>
          <mc:Fallback xmlns="">
            <p:pic>
              <p:nvPicPr>
                <p:cNvPr id="35" name="Ink 34">
                  <a:extLst>
                    <a:ext uri="{FF2B5EF4-FFF2-40B4-BE49-F238E27FC236}">
                      <a16:creationId xmlns:a16="http://schemas.microsoft.com/office/drawing/2014/main" id="{670A1093-2128-4C0F-907F-EBFA4A0693E3}"/>
                    </a:ext>
                  </a:extLst>
                </p:cNvPr>
                <p:cNvPicPr/>
                <p:nvPr/>
              </p:nvPicPr>
              <p:blipFill>
                <a:blip r:embed="rId44"/>
                <a:stretch>
                  <a:fillRect/>
                </a:stretch>
              </p:blipFill>
              <p:spPr>
                <a:xfrm>
                  <a:off x="2000910" y="5974879"/>
                  <a:ext cx="298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ACD370D9-4439-461F-A681-D79C933BAAB9}"/>
                    </a:ext>
                  </a:extLst>
                </p14:cNvPr>
                <p14:cNvContentPartPr/>
                <p14:nvPr/>
              </p14:nvContentPartPr>
              <p14:xfrm>
                <a:off x="1808670" y="6025999"/>
                <a:ext cx="214920" cy="159840"/>
              </p14:xfrm>
            </p:contentPart>
          </mc:Choice>
          <mc:Fallback xmlns="">
            <p:pic>
              <p:nvPicPr>
                <p:cNvPr id="36" name="Ink 35">
                  <a:extLst>
                    <a:ext uri="{FF2B5EF4-FFF2-40B4-BE49-F238E27FC236}">
                      <a16:creationId xmlns:a16="http://schemas.microsoft.com/office/drawing/2014/main" id="{ACD370D9-4439-461F-A681-D79C933BAAB9}"/>
                    </a:ext>
                  </a:extLst>
                </p:cNvPr>
                <p:cNvPicPr/>
                <p:nvPr/>
              </p:nvPicPr>
              <p:blipFill>
                <a:blip r:embed="rId46"/>
                <a:stretch>
                  <a:fillRect/>
                </a:stretch>
              </p:blipFill>
              <p:spPr>
                <a:xfrm>
                  <a:off x="1772670" y="5989999"/>
                  <a:ext cx="286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330E3437-21B1-48A7-969D-0AB8B4136B42}"/>
                    </a:ext>
                  </a:extLst>
                </p14:cNvPr>
                <p14:cNvContentPartPr/>
                <p14:nvPr/>
              </p14:nvContentPartPr>
              <p14:xfrm>
                <a:off x="2214030" y="6175399"/>
                <a:ext cx="124920" cy="175680"/>
              </p14:xfrm>
            </p:contentPart>
          </mc:Choice>
          <mc:Fallback xmlns="">
            <p:pic>
              <p:nvPicPr>
                <p:cNvPr id="38" name="Ink 37">
                  <a:extLst>
                    <a:ext uri="{FF2B5EF4-FFF2-40B4-BE49-F238E27FC236}">
                      <a16:creationId xmlns:a16="http://schemas.microsoft.com/office/drawing/2014/main" id="{330E3437-21B1-48A7-969D-0AB8B4136B42}"/>
                    </a:ext>
                  </a:extLst>
                </p:cNvPr>
                <p:cNvPicPr/>
                <p:nvPr/>
              </p:nvPicPr>
              <p:blipFill>
                <a:blip r:embed="rId48"/>
                <a:stretch>
                  <a:fillRect/>
                </a:stretch>
              </p:blipFill>
              <p:spPr>
                <a:xfrm>
                  <a:off x="2178030" y="6139399"/>
                  <a:ext cx="196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01210303-4DD4-47DF-8952-6C533E447308}"/>
                    </a:ext>
                  </a:extLst>
                </p14:cNvPr>
                <p14:cNvContentPartPr/>
                <p14:nvPr/>
              </p14:nvContentPartPr>
              <p14:xfrm>
                <a:off x="2388270" y="6250279"/>
                <a:ext cx="190080" cy="245880"/>
              </p14:xfrm>
            </p:contentPart>
          </mc:Choice>
          <mc:Fallback xmlns="">
            <p:pic>
              <p:nvPicPr>
                <p:cNvPr id="40" name="Ink 39">
                  <a:extLst>
                    <a:ext uri="{FF2B5EF4-FFF2-40B4-BE49-F238E27FC236}">
                      <a16:creationId xmlns:a16="http://schemas.microsoft.com/office/drawing/2014/main" id="{01210303-4DD4-47DF-8952-6C533E447308}"/>
                    </a:ext>
                  </a:extLst>
                </p:cNvPr>
                <p:cNvPicPr/>
                <p:nvPr/>
              </p:nvPicPr>
              <p:blipFill>
                <a:blip r:embed="rId50"/>
                <a:stretch>
                  <a:fillRect/>
                </a:stretch>
              </p:blipFill>
              <p:spPr>
                <a:xfrm>
                  <a:off x="2352630" y="6214279"/>
                  <a:ext cx="261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Ink 41">
                  <a:extLst>
                    <a:ext uri="{FF2B5EF4-FFF2-40B4-BE49-F238E27FC236}">
                      <a16:creationId xmlns:a16="http://schemas.microsoft.com/office/drawing/2014/main" id="{B3129D72-3E76-4FC3-878C-0C5A4A9A0045}"/>
                    </a:ext>
                  </a:extLst>
                </p14:cNvPr>
                <p14:cNvContentPartPr/>
                <p14:nvPr/>
              </p14:nvContentPartPr>
              <p14:xfrm>
                <a:off x="2772750" y="6415519"/>
                <a:ext cx="360" cy="360"/>
              </p14:xfrm>
            </p:contentPart>
          </mc:Choice>
          <mc:Fallback xmlns="">
            <p:pic>
              <p:nvPicPr>
                <p:cNvPr id="42" name="Ink 41">
                  <a:extLst>
                    <a:ext uri="{FF2B5EF4-FFF2-40B4-BE49-F238E27FC236}">
                      <a16:creationId xmlns:a16="http://schemas.microsoft.com/office/drawing/2014/main" id="{B3129D72-3E76-4FC3-878C-0C5A4A9A0045}"/>
                    </a:ext>
                  </a:extLst>
                </p:cNvPr>
                <p:cNvPicPr/>
                <p:nvPr/>
              </p:nvPicPr>
              <p:blipFill>
                <a:blip r:embed="rId30"/>
                <a:stretch>
                  <a:fillRect/>
                </a:stretch>
              </p:blipFill>
              <p:spPr>
                <a:xfrm>
                  <a:off x="2737110" y="637987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28301B80-EE06-482F-A4BE-326E99826416}"/>
                    </a:ext>
                  </a:extLst>
                </p14:cNvPr>
                <p14:cNvContentPartPr/>
                <p14:nvPr/>
              </p14:nvContentPartPr>
              <p14:xfrm>
                <a:off x="2597430" y="6415519"/>
                <a:ext cx="175680" cy="318600"/>
              </p14:xfrm>
            </p:contentPart>
          </mc:Choice>
          <mc:Fallback xmlns="">
            <p:pic>
              <p:nvPicPr>
                <p:cNvPr id="43" name="Ink 42">
                  <a:extLst>
                    <a:ext uri="{FF2B5EF4-FFF2-40B4-BE49-F238E27FC236}">
                      <a16:creationId xmlns:a16="http://schemas.microsoft.com/office/drawing/2014/main" id="{28301B80-EE06-482F-A4BE-326E99826416}"/>
                    </a:ext>
                  </a:extLst>
                </p:cNvPr>
                <p:cNvPicPr/>
                <p:nvPr/>
              </p:nvPicPr>
              <p:blipFill>
                <a:blip r:embed="rId53"/>
                <a:stretch>
                  <a:fillRect/>
                </a:stretch>
              </p:blipFill>
              <p:spPr>
                <a:xfrm>
                  <a:off x="2561430" y="6379879"/>
                  <a:ext cx="2473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16D85D60-CB97-48A6-95B1-EAC5F8C890A6}"/>
                    </a:ext>
                  </a:extLst>
                </p14:cNvPr>
                <p14:cNvContentPartPr/>
                <p14:nvPr/>
              </p14:nvContentPartPr>
              <p14:xfrm>
                <a:off x="2828550" y="6595159"/>
                <a:ext cx="94320" cy="102600"/>
              </p14:xfrm>
            </p:contentPart>
          </mc:Choice>
          <mc:Fallback xmlns="">
            <p:pic>
              <p:nvPicPr>
                <p:cNvPr id="45" name="Ink 44">
                  <a:extLst>
                    <a:ext uri="{FF2B5EF4-FFF2-40B4-BE49-F238E27FC236}">
                      <a16:creationId xmlns:a16="http://schemas.microsoft.com/office/drawing/2014/main" id="{16D85D60-CB97-48A6-95B1-EAC5F8C890A6}"/>
                    </a:ext>
                  </a:extLst>
                </p:cNvPr>
                <p:cNvPicPr/>
                <p:nvPr/>
              </p:nvPicPr>
              <p:blipFill>
                <a:blip r:embed="rId55"/>
                <a:stretch>
                  <a:fillRect/>
                </a:stretch>
              </p:blipFill>
              <p:spPr>
                <a:xfrm>
                  <a:off x="2792550" y="6559519"/>
                  <a:ext cx="165960" cy="174240"/>
                </a:xfrm>
                <a:prstGeom prst="rect">
                  <a:avLst/>
                </a:prstGeom>
              </p:spPr>
            </p:pic>
          </mc:Fallback>
        </mc:AlternateContent>
      </p:grpSp>
      <p:grpSp>
        <p:nvGrpSpPr>
          <p:cNvPr id="55" name="Group 54">
            <a:extLst>
              <a:ext uri="{FF2B5EF4-FFF2-40B4-BE49-F238E27FC236}">
                <a16:creationId xmlns:a16="http://schemas.microsoft.com/office/drawing/2014/main" id="{CC47C5E8-FD3E-47D2-A75C-F09ADB41477C}"/>
              </a:ext>
            </a:extLst>
          </p:cNvPr>
          <p:cNvGrpSpPr/>
          <p:nvPr/>
        </p:nvGrpSpPr>
        <p:grpSpPr>
          <a:xfrm>
            <a:off x="5440710" y="6415519"/>
            <a:ext cx="793080" cy="315000"/>
            <a:chOff x="5440710" y="6415519"/>
            <a:chExt cx="793080" cy="315000"/>
          </a:xfrm>
        </p:grpSpPr>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2D14CCD9-B899-4F92-8C37-510D3CE2AB19}"/>
                    </a:ext>
                  </a:extLst>
                </p14:cNvPr>
                <p14:cNvContentPartPr/>
                <p14:nvPr/>
              </p14:nvContentPartPr>
              <p14:xfrm>
                <a:off x="5470950" y="6730159"/>
                <a:ext cx="299880" cy="360"/>
              </p14:xfrm>
            </p:contentPart>
          </mc:Choice>
          <mc:Fallback xmlns="">
            <p:pic>
              <p:nvPicPr>
                <p:cNvPr id="47" name="Ink 46">
                  <a:extLst>
                    <a:ext uri="{FF2B5EF4-FFF2-40B4-BE49-F238E27FC236}">
                      <a16:creationId xmlns:a16="http://schemas.microsoft.com/office/drawing/2014/main" id="{2D14CCD9-B899-4F92-8C37-510D3CE2AB19}"/>
                    </a:ext>
                  </a:extLst>
                </p:cNvPr>
                <p:cNvPicPr/>
                <p:nvPr/>
              </p:nvPicPr>
              <p:blipFill>
                <a:blip r:embed="rId57"/>
                <a:stretch>
                  <a:fillRect/>
                </a:stretch>
              </p:blipFill>
              <p:spPr>
                <a:xfrm>
                  <a:off x="5434950" y="6694159"/>
                  <a:ext cx="371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9527E92E-F9FB-4E62-BEF8-D66800AF39B7}"/>
                    </a:ext>
                  </a:extLst>
                </p14:cNvPr>
                <p14:cNvContentPartPr/>
                <p14:nvPr/>
              </p14:nvContentPartPr>
              <p14:xfrm>
                <a:off x="5755710" y="6535039"/>
                <a:ext cx="254160" cy="360"/>
              </p14:xfrm>
            </p:contentPart>
          </mc:Choice>
          <mc:Fallback xmlns="">
            <p:pic>
              <p:nvPicPr>
                <p:cNvPr id="48" name="Ink 47">
                  <a:extLst>
                    <a:ext uri="{FF2B5EF4-FFF2-40B4-BE49-F238E27FC236}">
                      <a16:creationId xmlns:a16="http://schemas.microsoft.com/office/drawing/2014/main" id="{9527E92E-F9FB-4E62-BEF8-D66800AF39B7}"/>
                    </a:ext>
                  </a:extLst>
                </p:cNvPr>
                <p:cNvPicPr/>
                <p:nvPr/>
              </p:nvPicPr>
              <p:blipFill>
                <a:blip r:embed="rId59"/>
                <a:stretch>
                  <a:fillRect/>
                </a:stretch>
              </p:blipFill>
              <p:spPr>
                <a:xfrm>
                  <a:off x="5720070" y="6499399"/>
                  <a:ext cx="325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5FB2943D-A931-4D76-9D0A-4DC844BA92CC}"/>
                    </a:ext>
                  </a:extLst>
                </p14:cNvPr>
                <p14:cNvContentPartPr/>
                <p14:nvPr/>
              </p14:nvContentPartPr>
              <p14:xfrm>
                <a:off x="6010590" y="6415519"/>
                <a:ext cx="223200" cy="61200"/>
              </p14:xfrm>
            </p:contentPart>
          </mc:Choice>
          <mc:Fallback xmlns="">
            <p:pic>
              <p:nvPicPr>
                <p:cNvPr id="53" name="Ink 52">
                  <a:extLst>
                    <a:ext uri="{FF2B5EF4-FFF2-40B4-BE49-F238E27FC236}">
                      <a16:creationId xmlns:a16="http://schemas.microsoft.com/office/drawing/2014/main" id="{5FB2943D-A931-4D76-9D0A-4DC844BA92CC}"/>
                    </a:ext>
                  </a:extLst>
                </p:cNvPr>
                <p:cNvPicPr/>
                <p:nvPr/>
              </p:nvPicPr>
              <p:blipFill>
                <a:blip r:embed="rId61"/>
                <a:stretch>
                  <a:fillRect/>
                </a:stretch>
              </p:blipFill>
              <p:spPr>
                <a:xfrm>
                  <a:off x="5974950" y="6379879"/>
                  <a:ext cx="29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E5D02D05-89B9-4B93-A03A-D2E8F402DC90}"/>
                    </a:ext>
                  </a:extLst>
                </p14:cNvPr>
                <p14:cNvContentPartPr/>
                <p14:nvPr/>
              </p14:nvContentPartPr>
              <p14:xfrm>
                <a:off x="5440710" y="6580399"/>
                <a:ext cx="337680" cy="51840"/>
              </p14:xfrm>
            </p:contentPart>
          </mc:Choice>
          <mc:Fallback xmlns="">
            <p:pic>
              <p:nvPicPr>
                <p:cNvPr id="54" name="Ink 53">
                  <a:extLst>
                    <a:ext uri="{FF2B5EF4-FFF2-40B4-BE49-F238E27FC236}">
                      <a16:creationId xmlns:a16="http://schemas.microsoft.com/office/drawing/2014/main" id="{E5D02D05-89B9-4B93-A03A-D2E8F402DC90}"/>
                    </a:ext>
                  </a:extLst>
                </p:cNvPr>
                <p:cNvPicPr/>
                <p:nvPr/>
              </p:nvPicPr>
              <p:blipFill>
                <a:blip r:embed="rId63"/>
                <a:stretch>
                  <a:fillRect/>
                </a:stretch>
              </p:blipFill>
              <p:spPr>
                <a:xfrm>
                  <a:off x="5405070" y="6544759"/>
                  <a:ext cx="409320" cy="123480"/>
                </a:xfrm>
                <a:prstGeom prst="rect">
                  <a:avLst/>
                </a:prstGeom>
              </p:spPr>
            </p:pic>
          </mc:Fallback>
        </mc:AlternateContent>
      </p:grpSp>
      <p:grpSp>
        <p:nvGrpSpPr>
          <p:cNvPr id="60" name="Group 59">
            <a:extLst>
              <a:ext uri="{FF2B5EF4-FFF2-40B4-BE49-F238E27FC236}">
                <a16:creationId xmlns:a16="http://schemas.microsoft.com/office/drawing/2014/main" id="{CDEBA65C-8698-49EB-918D-B62661EF0DC3}"/>
              </a:ext>
            </a:extLst>
          </p:cNvPr>
          <p:cNvGrpSpPr/>
          <p:nvPr/>
        </p:nvGrpSpPr>
        <p:grpSpPr>
          <a:xfrm>
            <a:off x="6774870" y="5875519"/>
            <a:ext cx="903240" cy="282960"/>
            <a:chOff x="6774870" y="5875519"/>
            <a:chExt cx="903240" cy="282960"/>
          </a:xfrm>
        </p:grpSpPr>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95D1D573-1C1D-43C9-88C8-6D2EAF9E70FE}"/>
                    </a:ext>
                  </a:extLst>
                </p14:cNvPr>
                <p14:cNvContentPartPr/>
                <p14:nvPr/>
              </p14:nvContentPartPr>
              <p14:xfrm>
                <a:off x="6774870" y="6055879"/>
                <a:ext cx="241920" cy="102600"/>
              </p14:xfrm>
            </p:contentPart>
          </mc:Choice>
          <mc:Fallback xmlns="">
            <p:pic>
              <p:nvPicPr>
                <p:cNvPr id="56" name="Ink 55">
                  <a:extLst>
                    <a:ext uri="{FF2B5EF4-FFF2-40B4-BE49-F238E27FC236}">
                      <a16:creationId xmlns:a16="http://schemas.microsoft.com/office/drawing/2014/main" id="{95D1D573-1C1D-43C9-88C8-6D2EAF9E70FE}"/>
                    </a:ext>
                  </a:extLst>
                </p:cNvPr>
                <p:cNvPicPr/>
                <p:nvPr/>
              </p:nvPicPr>
              <p:blipFill>
                <a:blip r:embed="rId65"/>
                <a:stretch>
                  <a:fillRect/>
                </a:stretch>
              </p:blipFill>
              <p:spPr>
                <a:xfrm>
                  <a:off x="6739230" y="6019879"/>
                  <a:ext cx="313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Ink 56">
                  <a:extLst>
                    <a:ext uri="{FF2B5EF4-FFF2-40B4-BE49-F238E27FC236}">
                      <a16:creationId xmlns:a16="http://schemas.microsoft.com/office/drawing/2014/main" id="{E3E5838F-338C-4D42-9EED-0944C9DA4835}"/>
                    </a:ext>
                  </a:extLst>
                </p14:cNvPr>
                <p14:cNvContentPartPr/>
                <p14:nvPr/>
              </p14:nvContentPartPr>
              <p14:xfrm>
                <a:off x="6999870" y="6025999"/>
                <a:ext cx="344160" cy="31320"/>
              </p14:xfrm>
            </p:contentPart>
          </mc:Choice>
          <mc:Fallback xmlns="">
            <p:pic>
              <p:nvPicPr>
                <p:cNvPr id="57" name="Ink 56">
                  <a:extLst>
                    <a:ext uri="{FF2B5EF4-FFF2-40B4-BE49-F238E27FC236}">
                      <a16:creationId xmlns:a16="http://schemas.microsoft.com/office/drawing/2014/main" id="{E3E5838F-338C-4D42-9EED-0944C9DA4835}"/>
                    </a:ext>
                  </a:extLst>
                </p:cNvPr>
                <p:cNvPicPr/>
                <p:nvPr/>
              </p:nvPicPr>
              <p:blipFill>
                <a:blip r:embed="rId67"/>
                <a:stretch>
                  <a:fillRect/>
                </a:stretch>
              </p:blipFill>
              <p:spPr>
                <a:xfrm>
                  <a:off x="6964230" y="5989999"/>
                  <a:ext cx="415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55B70C1C-547D-4FE3-8D88-FD7C9C586C9B}"/>
                    </a:ext>
                  </a:extLst>
                </p14:cNvPr>
                <p14:cNvContentPartPr/>
                <p14:nvPr/>
              </p14:nvContentPartPr>
              <p14:xfrm>
                <a:off x="7180230" y="5875519"/>
                <a:ext cx="497880" cy="190800"/>
              </p14:xfrm>
            </p:contentPart>
          </mc:Choice>
          <mc:Fallback xmlns="">
            <p:pic>
              <p:nvPicPr>
                <p:cNvPr id="59" name="Ink 58">
                  <a:extLst>
                    <a:ext uri="{FF2B5EF4-FFF2-40B4-BE49-F238E27FC236}">
                      <a16:creationId xmlns:a16="http://schemas.microsoft.com/office/drawing/2014/main" id="{55B70C1C-547D-4FE3-8D88-FD7C9C586C9B}"/>
                    </a:ext>
                  </a:extLst>
                </p:cNvPr>
                <p:cNvPicPr/>
                <p:nvPr/>
              </p:nvPicPr>
              <p:blipFill>
                <a:blip r:embed="rId69"/>
                <a:stretch>
                  <a:fillRect/>
                </a:stretch>
              </p:blipFill>
              <p:spPr>
                <a:xfrm>
                  <a:off x="7144230" y="5839879"/>
                  <a:ext cx="569520"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6B61C400-FA1C-4EA7-AFFF-535E6229D424}"/>
                  </a:ext>
                </a:extLst>
              </p14:cNvPr>
              <p14:cNvContentPartPr/>
              <p14:nvPr/>
            </p14:nvContentPartPr>
            <p14:xfrm>
              <a:off x="7464630" y="5710639"/>
              <a:ext cx="194040" cy="360"/>
            </p14:xfrm>
          </p:contentPart>
        </mc:Choice>
        <mc:Fallback xmlns="">
          <p:pic>
            <p:nvPicPr>
              <p:cNvPr id="61" name="Ink 60">
                <a:extLst>
                  <a:ext uri="{FF2B5EF4-FFF2-40B4-BE49-F238E27FC236}">
                    <a16:creationId xmlns:a16="http://schemas.microsoft.com/office/drawing/2014/main" id="{6B61C400-FA1C-4EA7-AFFF-535E6229D424}"/>
                  </a:ext>
                </a:extLst>
              </p:cNvPr>
              <p:cNvPicPr/>
              <p:nvPr/>
            </p:nvPicPr>
            <p:blipFill>
              <a:blip r:embed="rId71"/>
              <a:stretch>
                <a:fillRect/>
              </a:stretch>
            </p:blipFill>
            <p:spPr>
              <a:xfrm>
                <a:off x="7428630" y="5674999"/>
                <a:ext cx="265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8A84DFF3-1B02-4145-8D89-C9C42E85B26E}"/>
                  </a:ext>
                </a:extLst>
              </p14:cNvPr>
              <p14:cNvContentPartPr/>
              <p14:nvPr/>
            </p14:nvContentPartPr>
            <p14:xfrm>
              <a:off x="7749390" y="5590759"/>
              <a:ext cx="312480" cy="360"/>
            </p14:xfrm>
          </p:contentPart>
        </mc:Choice>
        <mc:Fallback xmlns="">
          <p:pic>
            <p:nvPicPr>
              <p:cNvPr id="62" name="Ink 61">
                <a:extLst>
                  <a:ext uri="{FF2B5EF4-FFF2-40B4-BE49-F238E27FC236}">
                    <a16:creationId xmlns:a16="http://schemas.microsoft.com/office/drawing/2014/main" id="{8A84DFF3-1B02-4145-8D89-C9C42E85B26E}"/>
                  </a:ext>
                </a:extLst>
              </p:cNvPr>
              <p:cNvPicPr/>
              <p:nvPr/>
            </p:nvPicPr>
            <p:blipFill>
              <a:blip r:embed="rId73"/>
              <a:stretch>
                <a:fillRect/>
              </a:stretch>
            </p:blipFill>
            <p:spPr>
              <a:xfrm>
                <a:off x="7713750" y="5554759"/>
                <a:ext cx="384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B83B6394-777D-4CA5-93B9-586BACC1F69F}"/>
                  </a:ext>
                </a:extLst>
              </p14:cNvPr>
              <p14:cNvContentPartPr/>
              <p14:nvPr/>
            </p14:nvContentPartPr>
            <p14:xfrm>
              <a:off x="7494510" y="5830879"/>
              <a:ext cx="360000" cy="46440"/>
            </p14:xfrm>
          </p:contentPart>
        </mc:Choice>
        <mc:Fallback xmlns="">
          <p:pic>
            <p:nvPicPr>
              <p:cNvPr id="63" name="Ink 62">
                <a:extLst>
                  <a:ext uri="{FF2B5EF4-FFF2-40B4-BE49-F238E27FC236}">
                    <a16:creationId xmlns:a16="http://schemas.microsoft.com/office/drawing/2014/main" id="{B83B6394-777D-4CA5-93B9-586BACC1F69F}"/>
                  </a:ext>
                </a:extLst>
              </p:cNvPr>
              <p:cNvPicPr/>
              <p:nvPr/>
            </p:nvPicPr>
            <p:blipFill>
              <a:blip r:embed="rId75"/>
              <a:stretch>
                <a:fillRect/>
              </a:stretch>
            </p:blipFill>
            <p:spPr>
              <a:xfrm>
                <a:off x="7458870" y="5795239"/>
                <a:ext cx="431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F0CCBB05-A74E-48D4-88D6-78ADA1B92C65}"/>
                  </a:ext>
                </a:extLst>
              </p14:cNvPr>
              <p14:cNvContentPartPr/>
              <p14:nvPr/>
            </p14:nvContentPartPr>
            <p14:xfrm>
              <a:off x="8094630" y="5336239"/>
              <a:ext cx="347400" cy="26640"/>
            </p14:xfrm>
          </p:contentPart>
        </mc:Choice>
        <mc:Fallback xmlns="">
          <p:pic>
            <p:nvPicPr>
              <p:cNvPr id="64" name="Ink 63">
                <a:extLst>
                  <a:ext uri="{FF2B5EF4-FFF2-40B4-BE49-F238E27FC236}">
                    <a16:creationId xmlns:a16="http://schemas.microsoft.com/office/drawing/2014/main" id="{F0CCBB05-A74E-48D4-88D6-78ADA1B92C65}"/>
                  </a:ext>
                </a:extLst>
              </p:cNvPr>
              <p:cNvPicPr/>
              <p:nvPr/>
            </p:nvPicPr>
            <p:blipFill>
              <a:blip r:embed="rId77"/>
              <a:stretch>
                <a:fillRect/>
              </a:stretch>
            </p:blipFill>
            <p:spPr>
              <a:xfrm>
                <a:off x="8058630" y="5300599"/>
                <a:ext cx="419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A8CB2159-0A86-40F9-85AF-614DA33E0CDC}"/>
                  </a:ext>
                </a:extLst>
              </p14:cNvPr>
              <p14:cNvContentPartPr/>
              <p14:nvPr/>
            </p14:nvContentPartPr>
            <p14:xfrm>
              <a:off x="8321430" y="5186119"/>
              <a:ext cx="222840" cy="360"/>
            </p14:xfrm>
          </p:contentPart>
        </mc:Choice>
        <mc:Fallback xmlns="">
          <p:pic>
            <p:nvPicPr>
              <p:cNvPr id="65" name="Ink 64">
                <a:extLst>
                  <a:ext uri="{FF2B5EF4-FFF2-40B4-BE49-F238E27FC236}">
                    <a16:creationId xmlns:a16="http://schemas.microsoft.com/office/drawing/2014/main" id="{A8CB2159-0A86-40F9-85AF-614DA33E0CDC}"/>
                  </a:ext>
                </a:extLst>
              </p:cNvPr>
              <p:cNvPicPr/>
              <p:nvPr/>
            </p:nvPicPr>
            <p:blipFill>
              <a:blip r:embed="rId79"/>
              <a:stretch>
                <a:fillRect/>
              </a:stretch>
            </p:blipFill>
            <p:spPr>
              <a:xfrm>
                <a:off x="8285790" y="5150479"/>
                <a:ext cx="294480" cy="72000"/>
              </a:xfrm>
              <a:prstGeom prst="rect">
                <a:avLst/>
              </a:prstGeom>
            </p:spPr>
          </p:pic>
        </mc:Fallback>
      </mc:AlternateContent>
      <p:grpSp>
        <p:nvGrpSpPr>
          <p:cNvPr id="74" name="Group 73">
            <a:extLst>
              <a:ext uri="{FF2B5EF4-FFF2-40B4-BE49-F238E27FC236}">
                <a16:creationId xmlns:a16="http://schemas.microsoft.com/office/drawing/2014/main" id="{2FB7BBA1-CA77-44CC-9CA2-C52FE53FE11F}"/>
              </a:ext>
            </a:extLst>
          </p:cNvPr>
          <p:cNvGrpSpPr/>
          <p:nvPr/>
        </p:nvGrpSpPr>
        <p:grpSpPr>
          <a:xfrm>
            <a:off x="7888350" y="4526599"/>
            <a:ext cx="820440" cy="461880"/>
            <a:chOff x="7888350" y="4526599"/>
            <a:chExt cx="820440" cy="461880"/>
          </a:xfrm>
        </p:grpSpPr>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17D7226B-5A7E-498F-94C7-132F03094AC0}"/>
                    </a:ext>
                  </a:extLst>
                </p14:cNvPr>
                <p14:cNvContentPartPr/>
                <p14:nvPr/>
              </p14:nvContentPartPr>
              <p14:xfrm>
                <a:off x="8289030" y="4901359"/>
                <a:ext cx="360" cy="360"/>
              </p14:xfrm>
            </p:contentPart>
          </mc:Choice>
          <mc:Fallback xmlns="">
            <p:pic>
              <p:nvPicPr>
                <p:cNvPr id="66" name="Ink 65">
                  <a:extLst>
                    <a:ext uri="{FF2B5EF4-FFF2-40B4-BE49-F238E27FC236}">
                      <a16:creationId xmlns:a16="http://schemas.microsoft.com/office/drawing/2014/main" id="{17D7226B-5A7E-498F-94C7-132F03094AC0}"/>
                    </a:ext>
                  </a:extLst>
                </p:cNvPr>
                <p:cNvPicPr/>
                <p:nvPr/>
              </p:nvPicPr>
              <p:blipFill>
                <a:blip r:embed="rId30"/>
                <a:stretch>
                  <a:fillRect/>
                </a:stretch>
              </p:blipFill>
              <p:spPr>
                <a:xfrm>
                  <a:off x="8253030" y="48653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Ink 66">
                  <a:extLst>
                    <a:ext uri="{FF2B5EF4-FFF2-40B4-BE49-F238E27FC236}">
                      <a16:creationId xmlns:a16="http://schemas.microsoft.com/office/drawing/2014/main" id="{2A4CF07F-F44A-445A-A368-8F29EF414C33}"/>
                    </a:ext>
                  </a:extLst>
                </p14:cNvPr>
                <p14:cNvContentPartPr/>
                <p14:nvPr/>
              </p14:nvContentPartPr>
              <p14:xfrm>
                <a:off x="8406750" y="4856359"/>
                <a:ext cx="302040" cy="132120"/>
              </p14:xfrm>
            </p:contentPart>
          </mc:Choice>
          <mc:Fallback xmlns="">
            <p:pic>
              <p:nvPicPr>
                <p:cNvPr id="67" name="Ink 66">
                  <a:extLst>
                    <a:ext uri="{FF2B5EF4-FFF2-40B4-BE49-F238E27FC236}">
                      <a16:creationId xmlns:a16="http://schemas.microsoft.com/office/drawing/2014/main" id="{2A4CF07F-F44A-445A-A368-8F29EF414C33}"/>
                    </a:ext>
                  </a:extLst>
                </p:cNvPr>
                <p:cNvPicPr/>
                <p:nvPr/>
              </p:nvPicPr>
              <p:blipFill>
                <a:blip r:embed="rId82"/>
                <a:stretch>
                  <a:fillRect/>
                </a:stretch>
              </p:blipFill>
              <p:spPr>
                <a:xfrm>
                  <a:off x="8371110" y="4820719"/>
                  <a:ext cx="373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9" name="Ink 68">
                  <a:extLst>
                    <a:ext uri="{FF2B5EF4-FFF2-40B4-BE49-F238E27FC236}">
                      <a16:creationId xmlns:a16="http://schemas.microsoft.com/office/drawing/2014/main" id="{4419CE88-CF2B-4B1A-8A7D-BA92B6D8CE89}"/>
                    </a:ext>
                  </a:extLst>
                </p14:cNvPr>
                <p14:cNvContentPartPr/>
                <p14:nvPr/>
              </p14:nvContentPartPr>
              <p14:xfrm>
                <a:off x="8348070" y="4751599"/>
                <a:ext cx="91080" cy="48240"/>
              </p14:xfrm>
            </p:contentPart>
          </mc:Choice>
          <mc:Fallback xmlns="">
            <p:pic>
              <p:nvPicPr>
                <p:cNvPr id="69" name="Ink 68">
                  <a:extLst>
                    <a:ext uri="{FF2B5EF4-FFF2-40B4-BE49-F238E27FC236}">
                      <a16:creationId xmlns:a16="http://schemas.microsoft.com/office/drawing/2014/main" id="{4419CE88-CF2B-4B1A-8A7D-BA92B6D8CE89}"/>
                    </a:ext>
                  </a:extLst>
                </p:cNvPr>
                <p:cNvPicPr/>
                <p:nvPr/>
              </p:nvPicPr>
              <p:blipFill>
                <a:blip r:embed="rId84"/>
                <a:stretch>
                  <a:fillRect/>
                </a:stretch>
              </p:blipFill>
              <p:spPr>
                <a:xfrm>
                  <a:off x="8312430" y="4715959"/>
                  <a:ext cx="162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C1AF9C90-E36C-4358-912D-D13CD451661B}"/>
                    </a:ext>
                  </a:extLst>
                </p14:cNvPr>
                <p14:cNvContentPartPr/>
                <p14:nvPr/>
              </p14:nvContentPartPr>
              <p14:xfrm>
                <a:off x="8092470" y="4526599"/>
                <a:ext cx="212040" cy="229680"/>
              </p14:xfrm>
            </p:contentPart>
          </mc:Choice>
          <mc:Fallback xmlns="">
            <p:pic>
              <p:nvPicPr>
                <p:cNvPr id="71" name="Ink 70">
                  <a:extLst>
                    <a:ext uri="{FF2B5EF4-FFF2-40B4-BE49-F238E27FC236}">
                      <a16:creationId xmlns:a16="http://schemas.microsoft.com/office/drawing/2014/main" id="{C1AF9C90-E36C-4358-912D-D13CD451661B}"/>
                    </a:ext>
                  </a:extLst>
                </p:cNvPr>
                <p:cNvPicPr/>
                <p:nvPr/>
              </p:nvPicPr>
              <p:blipFill>
                <a:blip r:embed="rId86"/>
                <a:stretch>
                  <a:fillRect/>
                </a:stretch>
              </p:blipFill>
              <p:spPr>
                <a:xfrm>
                  <a:off x="8056470" y="4490959"/>
                  <a:ext cx="283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8D06F72B-2091-4A12-94E0-ABA804433D22}"/>
                    </a:ext>
                  </a:extLst>
                </p14:cNvPr>
                <p14:cNvContentPartPr/>
                <p14:nvPr/>
              </p14:nvContentPartPr>
              <p14:xfrm>
                <a:off x="7888350" y="4541359"/>
                <a:ext cx="131400" cy="199440"/>
              </p14:xfrm>
            </p:contentPart>
          </mc:Choice>
          <mc:Fallback xmlns="">
            <p:pic>
              <p:nvPicPr>
                <p:cNvPr id="73" name="Ink 72">
                  <a:extLst>
                    <a:ext uri="{FF2B5EF4-FFF2-40B4-BE49-F238E27FC236}">
                      <a16:creationId xmlns:a16="http://schemas.microsoft.com/office/drawing/2014/main" id="{8D06F72B-2091-4A12-94E0-ABA804433D22}"/>
                    </a:ext>
                  </a:extLst>
                </p:cNvPr>
                <p:cNvPicPr/>
                <p:nvPr/>
              </p:nvPicPr>
              <p:blipFill>
                <a:blip r:embed="rId88"/>
                <a:stretch>
                  <a:fillRect/>
                </a:stretch>
              </p:blipFill>
              <p:spPr>
                <a:xfrm>
                  <a:off x="7852350" y="4505719"/>
                  <a:ext cx="203040" cy="27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75" name="Ink 74">
                <a:extLst>
                  <a:ext uri="{FF2B5EF4-FFF2-40B4-BE49-F238E27FC236}">
                    <a16:creationId xmlns:a16="http://schemas.microsoft.com/office/drawing/2014/main" id="{B85DC90F-6157-4D22-9805-409099A861FE}"/>
                  </a:ext>
                </a:extLst>
              </p14:cNvPr>
              <p14:cNvContentPartPr/>
              <p14:nvPr/>
            </p14:nvContentPartPr>
            <p14:xfrm>
              <a:off x="3147510" y="6566719"/>
              <a:ext cx="197280" cy="73800"/>
            </p14:xfrm>
          </p:contentPart>
        </mc:Choice>
        <mc:Fallback xmlns="">
          <p:pic>
            <p:nvPicPr>
              <p:cNvPr id="75" name="Ink 74">
                <a:extLst>
                  <a:ext uri="{FF2B5EF4-FFF2-40B4-BE49-F238E27FC236}">
                    <a16:creationId xmlns:a16="http://schemas.microsoft.com/office/drawing/2014/main" id="{B85DC90F-6157-4D22-9805-409099A861FE}"/>
                  </a:ext>
                </a:extLst>
              </p:cNvPr>
              <p:cNvPicPr/>
              <p:nvPr/>
            </p:nvPicPr>
            <p:blipFill>
              <a:blip r:embed="rId90"/>
              <a:stretch>
                <a:fillRect/>
              </a:stretch>
            </p:blipFill>
            <p:spPr>
              <a:xfrm>
                <a:off x="3111510" y="6530719"/>
                <a:ext cx="268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6" name="Ink 75">
                <a:extLst>
                  <a:ext uri="{FF2B5EF4-FFF2-40B4-BE49-F238E27FC236}">
                    <a16:creationId xmlns:a16="http://schemas.microsoft.com/office/drawing/2014/main" id="{8DED754D-0876-42D5-8C8D-AB82059015FB}"/>
                  </a:ext>
                </a:extLst>
              </p14:cNvPr>
              <p14:cNvContentPartPr/>
              <p14:nvPr/>
            </p14:nvContentPartPr>
            <p14:xfrm>
              <a:off x="3432270" y="6746719"/>
              <a:ext cx="194760" cy="13680"/>
            </p14:xfrm>
          </p:contentPart>
        </mc:Choice>
        <mc:Fallback xmlns="">
          <p:pic>
            <p:nvPicPr>
              <p:cNvPr id="76" name="Ink 75">
                <a:extLst>
                  <a:ext uri="{FF2B5EF4-FFF2-40B4-BE49-F238E27FC236}">
                    <a16:creationId xmlns:a16="http://schemas.microsoft.com/office/drawing/2014/main" id="{8DED754D-0876-42D5-8C8D-AB82059015FB}"/>
                  </a:ext>
                </a:extLst>
              </p:cNvPr>
              <p:cNvPicPr/>
              <p:nvPr/>
            </p:nvPicPr>
            <p:blipFill>
              <a:blip r:embed="rId92"/>
              <a:stretch>
                <a:fillRect/>
              </a:stretch>
            </p:blipFill>
            <p:spPr>
              <a:xfrm>
                <a:off x="3396630" y="6710719"/>
                <a:ext cx="266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7" name="Ink 76">
                <a:extLst>
                  <a:ext uri="{FF2B5EF4-FFF2-40B4-BE49-F238E27FC236}">
                    <a16:creationId xmlns:a16="http://schemas.microsoft.com/office/drawing/2014/main" id="{D4B018A7-D99C-4A85-AFEF-4232B6E4CB88}"/>
                  </a:ext>
                </a:extLst>
              </p14:cNvPr>
              <p14:cNvContentPartPr/>
              <p14:nvPr/>
            </p14:nvContentPartPr>
            <p14:xfrm>
              <a:off x="3747270" y="6490399"/>
              <a:ext cx="360" cy="360"/>
            </p14:xfrm>
          </p:contentPart>
        </mc:Choice>
        <mc:Fallback xmlns="">
          <p:pic>
            <p:nvPicPr>
              <p:cNvPr id="77" name="Ink 76">
                <a:extLst>
                  <a:ext uri="{FF2B5EF4-FFF2-40B4-BE49-F238E27FC236}">
                    <a16:creationId xmlns:a16="http://schemas.microsoft.com/office/drawing/2014/main" id="{D4B018A7-D99C-4A85-AFEF-4232B6E4CB88}"/>
                  </a:ext>
                </a:extLst>
              </p:cNvPr>
              <p:cNvPicPr/>
              <p:nvPr/>
            </p:nvPicPr>
            <p:blipFill>
              <a:blip r:embed="rId30"/>
              <a:stretch>
                <a:fillRect/>
              </a:stretch>
            </p:blipFill>
            <p:spPr>
              <a:xfrm>
                <a:off x="3711630" y="645439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AF7B4E8D-5616-4D77-896D-444E3441D0C6}"/>
                  </a:ext>
                </a:extLst>
              </p14:cNvPr>
              <p14:cNvContentPartPr/>
              <p14:nvPr/>
            </p14:nvContentPartPr>
            <p14:xfrm>
              <a:off x="1353270" y="4361719"/>
              <a:ext cx="145800" cy="139680"/>
            </p14:xfrm>
          </p:contentPart>
        </mc:Choice>
        <mc:Fallback xmlns="">
          <p:pic>
            <p:nvPicPr>
              <p:cNvPr id="78" name="Ink 77">
                <a:extLst>
                  <a:ext uri="{FF2B5EF4-FFF2-40B4-BE49-F238E27FC236}">
                    <a16:creationId xmlns:a16="http://schemas.microsoft.com/office/drawing/2014/main" id="{AF7B4E8D-5616-4D77-896D-444E3441D0C6}"/>
                  </a:ext>
                </a:extLst>
              </p:cNvPr>
              <p:cNvPicPr/>
              <p:nvPr/>
            </p:nvPicPr>
            <p:blipFill>
              <a:blip r:embed="rId95"/>
              <a:stretch>
                <a:fillRect/>
              </a:stretch>
            </p:blipFill>
            <p:spPr>
              <a:xfrm>
                <a:off x="1290630" y="4299079"/>
                <a:ext cx="2714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75D631E2-5733-4176-ABB4-52B6F5FE760E}"/>
                  </a:ext>
                </a:extLst>
              </p14:cNvPr>
              <p14:cNvContentPartPr/>
              <p14:nvPr/>
            </p14:nvContentPartPr>
            <p14:xfrm>
              <a:off x="1348230" y="4810999"/>
              <a:ext cx="191160" cy="243000"/>
            </p14:xfrm>
          </p:contentPart>
        </mc:Choice>
        <mc:Fallback xmlns="">
          <p:pic>
            <p:nvPicPr>
              <p:cNvPr id="79" name="Ink 78">
                <a:extLst>
                  <a:ext uri="{FF2B5EF4-FFF2-40B4-BE49-F238E27FC236}">
                    <a16:creationId xmlns:a16="http://schemas.microsoft.com/office/drawing/2014/main" id="{75D631E2-5733-4176-ABB4-52B6F5FE760E}"/>
                  </a:ext>
                </a:extLst>
              </p:cNvPr>
              <p:cNvPicPr/>
              <p:nvPr/>
            </p:nvPicPr>
            <p:blipFill>
              <a:blip r:embed="rId97"/>
              <a:stretch>
                <a:fillRect/>
              </a:stretch>
            </p:blipFill>
            <p:spPr>
              <a:xfrm>
                <a:off x="1285590" y="4748359"/>
                <a:ext cx="316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9D7DCD46-6924-47FC-A3A2-2B31758BF60F}"/>
                  </a:ext>
                </a:extLst>
              </p14:cNvPr>
              <p14:cNvContentPartPr/>
              <p14:nvPr/>
            </p14:nvContentPartPr>
            <p14:xfrm>
              <a:off x="2248230" y="5650879"/>
              <a:ext cx="246600" cy="150120"/>
            </p14:xfrm>
          </p:contentPart>
        </mc:Choice>
        <mc:Fallback xmlns="">
          <p:pic>
            <p:nvPicPr>
              <p:cNvPr id="80" name="Ink 79">
                <a:extLst>
                  <a:ext uri="{FF2B5EF4-FFF2-40B4-BE49-F238E27FC236}">
                    <a16:creationId xmlns:a16="http://schemas.microsoft.com/office/drawing/2014/main" id="{9D7DCD46-6924-47FC-A3A2-2B31758BF60F}"/>
                  </a:ext>
                </a:extLst>
              </p:cNvPr>
              <p:cNvPicPr/>
              <p:nvPr/>
            </p:nvPicPr>
            <p:blipFill>
              <a:blip r:embed="rId99"/>
              <a:stretch>
                <a:fillRect/>
              </a:stretch>
            </p:blipFill>
            <p:spPr>
              <a:xfrm>
                <a:off x="2185230" y="5587879"/>
                <a:ext cx="372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C7F51796-EE7B-4792-9639-70D077F0DF5F}"/>
                  </a:ext>
                </a:extLst>
              </p14:cNvPr>
              <p14:cNvContentPartPr/>
              <p14:nvPr/>
            </p14:nvContentPartPr>
            <p14:xfrm>
              <a:off x="2772750" y="6010519"/>
              <a:ext cx="177120" cy="160920"/>
            </p14:xfrm>
          </p:contentPart>
        </mc:Choice>
        <mc:Fallback xmlns="">
          <p:pic>
            <p:nvPicPr>
              <p:cNvPr id="81" name="Ink 80">
                <a:extLst>
                  <a:ext uri="{FF2B5EF4-FFF2-40B4-BE49-F238E27FC236}">
                    <a16:creationId xmlns:a16="http://schemas.microsoft.com/office/drawing/2014/main" id="{C7F51796-EE7B-4792-9639-70D077F0DF5F}"/>
                  </a:ext>
                </a:extLst>
              </p:cNvPr>
              <p:cNvPicPr/>
              <p:nvPr/>
            </p:nvPicPr>
            <p:blipFill>
              <a:blip r:embed="rId101"/>
              <a:stretch>
                <a:fillRect/>
              </a:stretch>
            </p:blipFill>
            <p:spPr>
              <a:xfrm>
                <a:off x="2710110" y="5947879"/>
                <a:ext cx="3027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1F9BC6C3-2713-48A4-8A78-A41FB9225E8E}"/>
                  </a:ext>
                </a:extLst>
              </p14:cNvPr>
              <p14:cNvContentPartPr/>
              <p14:nvPr/>
            </p14:nvContentPartPr>
            <p14:xfrm>
              <a:off x="4706670" y="6566719"/>
              <a:ext cx="428400" cy="73800"/>
            </p14:xfrm>
          </p:contentPart>
        </mc:Choice>
        <mc:Fallback xmlns="">
          <p:pic>
            <p:nvPicPr>
              <p:cNvPr id="82" name="Ink 81">
                <a:extLst>
                  <a:ext uri="{FF2B5EF4-FFF2-40B4-BE49-F238E27FC236}">
                    <a16:creationId xmlns:a16="http://schemas.microsoft.com/office/drawing/2014/main" id="{1F9BC6C3-2713-48A4-8A78-A41FB9225E8E}"/>
                  </a:ext>
                </a:extLst>
              </p:cNvPr>
              <p:cNvPicPr/>
              <p:nvPr/>
            </p:nvPicPr>
            <p:blipFill>
              <a:blip r:embed="rId103"/>
              <a:stretch>
                <a:fillRect/>
              </a:stretch>
            </p:blipFill>
            <p:spPr>
              <a:xfrm>
                <a:off x="4643670" y="6503719"/>
                <a:ext cx="55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855E729A-3C69-450F-9209-DC7847B544F6}"/>
                  </a:ext>
                </a:extLst>
              </p14:cNvPr>
              <p14:cNvContentPartPr/>
              <p14:nvPr/>
            </p14:nvContentPartPr>
            <p14:xfrm>
              <a:off x="6040830" y="5982439"/>
              <a:ext cx="450360" cy="193680"/>
            </p14:xfrm>
          </p:contentPart>
        </mc:Choice>
        <mc:Fallback xmlns="">
          <p:pic>
            <p:nvPicPr>
              <p:cNvPr id="83" name="Ink 82">
                <a:extLst>
                  <a:ext uri="{FF2B5EF4-FFF2-40B4-BE49-F238E27FC236}">
                    <a16:creationId xmlns:a16="http://schemas.microsoft.com/office/drawing/2014/main" id="{855E729A-3C69-450F-9209-DC7847B544F6}"/>
                  </a:ext>
                </a:extLst>
              </p:cNvPr>
              <p:cNvPicPr/>
              <p:nvPr/>
            </p:nvPicPr>
            <p:blipFill>
              <a:blip r:embed="rId105"/>
              <a:stretch>
                <a:fillRect/>
              </a:stretch>
            </p:blipFill>
            <p:spPr>
              <a:xfrm>
                <a:off x="5977830" y="5919799"/>
                <a:ext cx="5760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76DDAE7A-C887-4F3B-B308-6B9525A63850}"/>
                  </a:ext>
                </a:extLst>
              </p14:cNvPr>
              <p14:cNvContentPartPr/>
              <p14:nvPr/>
            </p14:nvContentPartPr>
            <p14:xfrm>
              <a:off x="7134870" y="5638279"/>
              <a:ext cx="272880" cy="58320"/>
            </p14:xfrm>
          </p:contentPart>
        </mc:Choice>
        <mc:Fallback xmlns="">
          <p:pic>
            <p:nvPicPr>
              <p:cNvPr id="84" name="Ink 83">
                <a:extLst>
                  <a:ext uri="{FF2B5EF4-FFF2-40B4-BE49-F238E27FC236}">
                    <a16:creationId xmlns:a16="http://schemas.microsoft.com/office/drawing/2014/main" id="{76DDAE7A-C887-4F3B-B308-6B9525A63850}"/>
                  </a:ext>
                </a:extLst>
              </p:cNvPr>
              <p:cNvPicPr/>
              <p:nvPr/>
            </p:nvPicPr>
            <p:blipFill>
              <a:blip r:embed="rId107"/>
              <a:stretch>
                <a:fillRect/>
              </a:stretch>
            </p:blipFill>
            <p:spPr>
              <a:xfrm>
                <a:off x="7071870" y="5575279"/>
                <a:ext cx="398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E211E184-F2F3-4DFC-A404-C29B1770F51D}"/>
                  </a:ext>
                </a:extLst>
              </p14:cNvPr>
              <p14:cNvContentPartPr/>
              <p14:nvPr/>
            </p14:nvContentPartPr>
            <p14:xfrm>
              <a:off x="7974390" y="5068759"/>
              <a:ext cx="136800" cy="192600"/>
            </p14:xfrm>
          </p:contentPart>
        </mc:Choice>
        <mc:Fallback xmlns="">
          <p:pic>
            <p:nvPicPr>
              <p:cNvPr id="85" name="Ink 84">
                <a:extLst>
                  <a:ext uri="{FF2B5EF4-FFF2-40B4-BE49-F238E27FC236}">
                    <a16:creationId xmlns:a16="http://schemas.microsoft.com/office/drawing/2014/main" id="{E211E184-F2F3-4DFC-A404-C29B1770F51D}"/>
                  </a:ext>
                </a:extLst>
              </p:cNvPr>
              <p:cNvPicPr/>
              <p:nvPr/>
            </p:nvPicPr>
            <p:blipFill>
              <a:blip r:embed="rId109"/>
              <a:stretch>
                <a:fillRect/>
              </a:stretch>
            </p:blipFill>
            <p:spPr>
              <a:xfrm>
                <a:off x="7911750" y="5005759"/>
                <a:ext cx="262440" cy="318240"/>
              </a:xfrm>
              <a:prstGeom prst="rect">
                <a:avLst/>
              </a:prstGeom>
            </p:spPr>
          </p:pic>
        </mc:Fallback>
      </mc:AlternateContent>
      <p:sp>
        <p:nvSpPr>
          <p:cNvPr id="86" name="TextBox 85">
            <a:extLst>
              <a:ext uri="{FF2B5EF4-FFF2-40B4-BE49-F238E27FC236}">
                <a16:creationId xmlns:a16="http://schemas.microsoft.com/office/drawing/2014/main" id="{C114B3EC-AEB3-4880-8E04-F08ED5F48127}"/>
              </a:ext>
            </a:extLst>
          </p:cNvPr>
          <p:cNvSpPr txBox="1"/>
          <p:nvPr/>
        </p:nvSpPr>
        <p:spPr>
          <a:xfrm>
            <a:off x="655230" y="1905000"/>
            <a:ext cx="2117520" cy="369332"/>
          </a:xfrm>
          <a:prstGeom prst="rect">
            <a:avLst/>
          </a:prstGeom>
          <a:noFill/>
        </p:spPr>
        <p:txBody>
          <a:bodyPr wrap="square" rtlCol="0">
            <a:spAutoFit/>
          </a:bodyPr>
          <a:lstStyle/>
          <a:p>
            <a:r>
              <a:rPr lang="en-US" b="1" dirty="0">
                <a:solidFill>
                  <a:srgbClr val="FF0000"/>
                </a:solidFill>
              </a:rPr>
              <a:t>Thick stone walls</a:t>
            </a:r>
          </a:p>
        </p:txBody>
      </p:sp>
      <p:sp>
        <p:nvSpPr>
          <p:cNvPr id="87" name="TextBox 86">
            <a:extLst>
              <a:ext uri="{FF2B5EF4-FFF2-40B4-BE49-F238E27FC236}">
                <a16:creationId xmlns:a16="http://schemas.microsoft.com/office/drawing/2014/main" id="{127BF674-29DE-45CC-AF35-8977DF751229}"/>
              </a:ext>
            </a:extLst>
          </p:cNvPr>
          <p:cNvSpPr txBox="1"/>
          <p:nvPr/>
        </p:nvSpPr>
        <p:spPr>
          <a:xfrm>
            <a:off x="228600" y="2752493"/>
            <a:ext cx="1750350" cy="646331"/>
          </a:xfrm>
          <a:prstGeom prst="rect">
            <a:avLst/>
          </a:prstGeom>
          <a:noFill/>
        </p:spPr>
        <p:txBody>
          <a:bodyPr wrap="square" rtlCol="0">
            <a:spAutoFit/>
          </a:bodyPr>
          <a:lstStyle/>
          <a:p>
            <a:r>
              <a:rPr lang="en-US" b="1" dirty="0">
                <a:solidFill>
                  <a:srgbClr val="FF0000"/>
                </a:solidFill>
              </a:rPr>
              <a:t>Inaccessible windows</a:t>
            </a:r>
          </a:p>
        </p:txBody>
      </p:sp>
      <p:sp>
        <p:nvSpPr>
          <p:cNvPr id="88" name="TextBox 87">
            <a:extLst>
              <a:ext uri="{FF2B5EF4-FFF2-40B4-BE49-F238E27FC236}">
                <a16:creationId xmlns:a16="http://schemas.microsoft.com/office/drawing/2014/main" id="{D60779A7-0360-4731-9DC1-AED7EB43D015}"/>
              </a:ext>
            </a:extLst>
          </p:cNvPr>
          <p:cNvSpPr txBox="1"/>
          <p:nvPr/>
        </p:nvSpPr>
        <p:spPr>
          <a:xfrm>
            <a:off x="6266010" y="1713909"/>
            <a:ext cx="2649390" cy="646331"/>
          </a:xfrm>
          <a:prstGeom prst="rect">
            <a:avLst/>
          </a:prstGeom>
          <a:noFill/>
        </p:spPr>
        <p:txBody>
          <a:bodyPr wrap="square" rtlCol="0">
            <a:spAutoFit/>
          </a:bodyPr>
          <a:lstStyle/>
          <a:p>
            <a:r>
              <a:rPr lang="en-US" b="1" dirty="0">
                <a:solidFill>
                  <a:srgbClr val="FF0000"/>
                </a:solidFill>
              </a:rPr>
              <a:t>Strong door with drawbridge and portcullis</a:t>
            </a:r>
          </a:p>
        </p:txBody>
      </p:sp>
      <p:sp>
        <p:nvSpPr>
          <p:cNvPr id="89" name="TextBox 88">
            <a:extLst>
              <a:ext uri="{FF2B5EF4-FFF2-40B4-BE49-F238E27FC236}">
                <a16:creationId xmlns:a16="http://schemas.microsoft.com/office/drawing/2014/main" id="{1580DBA2-9B5C-4D20-B073-6B086F114361}"/>
              </a:ext>
            </a:extLst>
          </p:cNvPr>
          <p:cNvSpPr txBox="1"/>
          <p:nvPr/>
        </p:nvSpPr>
        <p:spPr>
          <a:xfrm>
            <a:off x="7494510" y="3075658"/>
            <a:ext cx="1420890" cy="646331"/>
          </a:xfrm>
          <a:prstGeom prst="rect">
            <a:avLst/>
          </a:prstGeom>
          <a:noFill/>
        </p:spPr>
        <p:txBody>
          <a:bodyPr wrap="square" rtlCol="0">
            <a:spAutoFit/>
          </a:bodyPr>
          <a:lstStyle/>
          <a:p>
            <a:r>
              <a:rPr lang="en-US" b="1" dirty="0">
                <a:solidFill>
                  <a:srgbClr val="FF0000"/>
                </a:solidFill>
              </a:rPr>
              <a:t>Moat with alligators</a:t>
            </a:r>
          </a:p>
        </p:txBody>
      </p:sp>
      <p:sp>
        <p:nvSpPr>
          <p:cNvPr id="90" name="TextBox 89">
            <a:extLst>
              <a:ext uri="{FF2B5EF4-FFF2-40B4-BE49-F238E27FC236}">
                <a16:creationId xmlns:a16="http://schemas.microsoft.com/office/drawing/2014/main" id="{98EEFD1F-8116-4191-A759-904F8FB394CC}"/>
              </a:ext>
            </a:extLst>
          </p:cNvPr>
          <p:cNvSpPr txBox="1"/>
          <p:nvPr/>
        </p:nvSpPr>
        <p:spPr>
          <a:xfrm>
            <a:off x="7318650" y="5960886"/>
            <a:ext cx="1456920" cy="646331"/>
          </a:xfrm>
          <a:prstGeom prst="rect">
            <a:avLst/>
          </a:prstGeom>
          <a:noFill/>
        </p:spPr>
        <p:txBody>
          <a:bodyPr wrap="square" rtlCol="0">
            <a:spAutoFit/>
          </a:bodyPr>
          <a:lstStyle/>
          <a:p>
            <a:r>
              <a:rPr lang="en-US" b="1" dirty="0">
                <a:solidFill>
                  <a:srgbClr val="FF0000"/>
                </a:solidFill>
              </a:rPr>
              <a:t>wooden spikes</a:t>
            </a:r>
          </a:p>
        </p:txBody>
      </p:sp>
      <p:cxnSp>
        <p:nvCxnSpPr>
          <p:cNvPr id="92" name="Straight Arrow Connector 91">
            <a:extLst>
              <a:ext uri="{FF2B5EF4-FFF2-40B4-BE49-F238E27FC236}">
                <a16:creationId xmlns:a16="http://schemas.microsoft.com/office/drawing/2014/main" id="{4A29EA39-4909-4DF6-9732-DA7968497435}"/>
              </a:ext>
            </a:extLst>
          </p:cNvPr>
          <p:cNvCxnSpPr/>
          <p:nvPr/>
        </p:nvCxnSpPr>
        <p:spPr>
          <a:xfrm>
            <a:off x="1499070" y="2274332"/>
            <a:ext cx="479880" cy="4781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F8EE26DB-8D7F-412A-A89B-CBA23B27C312}"/>
              </a:ext>
            </a:extLst>
          </p:cNvPr>
          <p:cNvPicPr>
            <a:picLocks noChangeAspect="1"/>
          </p:cNvPicPr>
          <p:nvPr/>
        </p:nvPicPr>
        <p:blipFill>
          <a:blip r:embed="rId110"/>
          <a:stretch>
            <a:fillRect/>
          </a:stretch>
        </p:blipFill>
        <p:spPr>
          <a:xfrm>
            <a:off x="1342002" y="3152244"/>
            <a:ext cx="609653" cy="609653"/>
          </a:xfrm>
          <a:prstGeom prst="rect">
            <a:avLst/>
          </a:prstGeom>
        </p:spPr>
      </p:pic>
      <p:pic>
        <p:nvPicPr>
          <p:cNvPr id="94" name="Picture 93">
            <a:extLst>
              <a:ext uri="{FF2B5EF4-FFF2-40B4-BE49-F238E27FC236}">
                <a16:creationId xmlns:a16="http://schemas.microsoft.com/office/drawing/2014/main" id="{C4E5D1CA-7B5B-4905-99C0-058760128378}"/>
              </a:ext>
            </a:extLst>
          </p:cNvPr>
          <p:cNvPicPr>
            <a:picLocks noChangeAspect="1"/>
          </p:cNvPicPr>
          <p:nvPr/>
        </p:nvPicPr>
        <p:blipFill>
          <a:blip r:embed="rId110"/>
          <a:stretch>
            <a:fillRect/>
          </a:stretch>
        </p:blipFill>
        <p:spPr>
          <a:xfrm rot="2686426">
            <a:off x="7388023" y="3892975"/>
            <a:ext cx="771451" cy="757701"/>
          </a:xfrm>
          <a:prstGeom prst="rect">
            <a:avLst/>
          </a:prstGeom>
        </p:spPr>
      </p:pic>
      <p:pic>
        <p:nvPicPr>
          <p:cNvPr id="95" name="Picture 94">
            <a:extLst>
              <a:ext uri="{FF2B5EF4-FFF2-40B4-BE49-F238E27FC236}">
                <a16:creationId xmlns:a16="http://schemas.microsoft.com/office/drawing/2014/main" id="{97C171E5-6131-46ED-9359-BC209BE6AD8E}"/>
              </a:ext>
            </a:extLst>
          </p:cNvPr>
          <p:cNvPicPr>
            <a:picLocks noChangeAspect="1"/>
          </p:cNvPicPr>
          <p:nvPr/>
        </p:nvPicPr>
        <p:blipFill>
          <a:blip r:embed="rId110"/>
          <a:stretch>
            <a:fillRect/>
          </a:stretch>
        </p:blipFill>
        <p:spPr>
          <a:xfrm rot="16356997">
            <a:off x="7864206" y="5402748"/>
            <a:ext cx="609653" cy="609653"/>
          </a:xfrm>
          <a:prstGeom prst="rect">
            <a:avLst/>
          </a:prstGeom>
        </p:spPr>
      </p:pic>
      <p:cxnSp>
        <p:nvCxnSpPr>
          <p:cNvPr id="97" name="Straight Arrow Connector 96">
            <a:extLst>
              <a:ext uri="{FF2B5EF4-FFF2-40B4-BE49-F238E27FC236}">
                <a16:creationId xmlns:a16="http://schemas.microsoft.com/office/drawing/2014/main" id="{014777CA-DBB2-4697-ACF7-E17D1FDBC024}"/>
              </a:ext>
            </a:extLst>
          </p:cNvPr>
          <p:cNvCxnSpPr/>
          <p:nvPr/>
        </p:nvCxnSpPr>
        <p:spPr>
          <a:xfrm flipH="1">
            <a:off x="6162055" y="2469705"/>
            <a:ext cx="996750" cy="2763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8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88" y="48575"/>
            <a:ext cx="8229600" cy="1143000"/>
          </a:xfrm>
        </p:spPr>
        <p:txBody>
          <a:bodyPr>
            <a:normAutofit/>
          </a:bodyPr>
          <a:lstStyle/>
          <a:p>
            <a:r>
              <a:rPr lang="en-US" sz="2200" dirty="0"/>
              <a:t>Two tiers of Defense:</a:t>
            </a:r>
            <a:br>
              <a:rPr lang="en-US" sz="2200" dirty="0"/>
            </a:br>
            <a:r>
              <a:rPr lang="en-US" sz="2200" dirty="0"/>
              <a:t>Induced Defenses</a:t>
            </a:r>
            <a:br>
              <a:rPr lang="en-US" sz="2200" b="1" dirty="0"/>
            </a:br>
            <a:r>
              <a:rPr lang="en-US" sz="2200" dirty="0"/>
              <a:t>(Recognition, Signaling, Defensive Response)</a:t>
            </a:r>
          </a:p>
        </p:txBody>
      </p:sp>
      <p:pic>
        <p:nvPicPr>
          <p:cNvPr id="14" name="Content Placeholder 13">
            <a:extLst>
              <a:ext uri="{FF2B5EF4-FFF2-40B4-BE49-F238E27FC236}">
                <a16:creationId xmlns:a16="http://schemas.microsoft.com/office/drawing/2014/main" id="{86589293-4AD1-4412-9E3F-0DD7936EB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417638"/>
            <a:ext cx="6172200" cy="5280660"/>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07BF32E-A972-417F-8BFA-012F5ECD16D8}"/>
                  </a:ext>
                </a:extLst>
              </p14:cNvPr>
              <p14:cNvContentPartPr/>
              <p14:nvPr/>
            </p14:nvContentPartPr>
            <p14:xfrm>
              <a:off x="1269390" y="4451518"/>
              <a:ext cx="6708240" cy="2340000"/>
            </p14:xfrm>
          </p:contentPart>
        </mc:Choice>
        <mc:Fallback xmlns="">
          <p:pic>
            <p:nvPicPr>
              <p:cNvPr id="4" name="Ink 3">
                <a:extLst>
                  <a:ext uri="{FF2B5EF4-FFF2-40B4-BE49-F238E27FC236}">
                    <a16:creationId xmlns:a16="http://schemas.microsoft.com/office/drawing/2014/main" id="{907BF32E-A972-417F-8BFA-012F5ECD16D8}"/>
                  </a:ext>
                </a:extLst>
              </p:cNvPr>
              <p:cNvPicPr/>
              <p:nvPr/>
            </p:nvPicPr>
            <p:blipFill>
              <a:blip r:embed="rId4"/>
              <a:stretch>
                <a:fillRect/>
              </a:stretch>
            </p:blipFill>
            <p:spPr>
              <a:xfrm>
                <a:off x="1215750" y="4343518"/>
                <a:ext cx="6815880" cy="255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AB107FD-0FA7-462B-BD81-62AD3738AAA6}"/>
                  </a:ext>
                </a:extLst>
              </p14:cNvPr>
              <p14:cNvContentPartPr/>
              <p14:nvPr/>
            </p14:nvContentPartPr>
            <p14:xfrm>
              <a:off x="1063470" y="4256959"/>
              <a:ext cx="2742120" cy="2444400"/>
            </p14:xfrm>
          </p:contentPart>
        </mc:Choice>
        <mc:Fallback xmlns="">
          <p:pic>
            <p:nvPicPr>
              <p:cNvPr id="5" name="Ink 4">
                <a:extLst>
                  <a:ext uri="{FF2B5EF4-FFF2-40B4-BE49-F238E27FC236}">
                    <a16:creationId xmlns:a16="http://schemas.microsoft.com/office/drawing/2014/main" id="{AAB107FD-0FA7-462B-BD81-62AD3738AAA6}"/>
                  </a:ext>
                </a:extLst>
              </p:cNvPr>
              <p:cNvPicPr/>
              <p:nvPr/>
            </p:nvPicPr>
            <p:blipFill>
              <a:blip r:embed="rId6"/>
              <a:stretch>
                <a:fillRect/>
              </a:stretch>
            </p:blipFill>
            <p:spPr>
              <a:xfrm>
                <a:off x="1009830" y="4149319"/>
                <a:ext cx="2849760" cy="266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2C184DA-1849-49CA-BC95-6BB791B8C6FD}"/>
                  </a:ext>
                </a:extLst>
              </p14:cNvPr>
              <p14:cNvContentPartPr/>
              <p14:nvPr/>
            </p14:nvContentPartPr>
            <p14:xfrm>
              <a:off x="4871550" y="4783279"/>
              <a:ext cx="3329280" cy="2021760"/>
            </p14:xfrm>
          </p:contentPart>
        </mc:Choice>
        <mc:Fallback xmlns="">
          <p:pic>
            <p:nvPicPr>
              <p:cNvPr id="6" name="Ink 5">
                <a:extLst>
                  <a:ext uri="{FF2B5EF4-FFF2-40B4-BE49-F238E27FC236}">
                    <a16:creationId xmlns:a16="http://schemas.microsoft.com/office/drawing/2014/main" id="{62C184DA-1849-49CA-BC95-6BB791B8C6FD}"/>
                  </a:ext>
                </a:extLst>
              </p:cNvPr>
              <p:cNvPicPr/>
              <p:nvPr/>
            </p:nvPicPr>
            <p:blipFill>
              <a:blip r:embed="rId8"/>
              <a:stretch>
                <a:fillRect/>
              </a:stretch>
            </p:blipFill>
            <p:spPr>
              <a:xfrm>
                <a:off x="4817550" y="4675639"/>
                <a:ext cx="3436920" cy="2237400"/>
              </a:xfrm>
              <a:prstGeom prst="rect">
                <a:avLst/>
              </a:prstGeom>
            </p:spPr>
          </p:pic>
        </mc:Fallback>
      </mc:AlternateContent>
      <p:grpSp>
        <p:nvGrpSpPr>
          <p:cNvPr id="18" name="Group 17">
            <a:extLst>
              <a:ext uri="{FF2B5EF4-FFF2-40B4-BE49-F238E27FC236}">
                <a16:creationId xmlns:a16="http://schemas.microsoft.com/office/drawing/2014/main" id="{216A5711-4566-485D-BE8B-AE9C25C38FF8}"/>
              </a:ext>
            </a:extLst>
          </p:cNvPr>
          <p:cNvGrpSpPr/>
          <p:nvPr/>
        </p:nvGrpSpPr>
        <p:grpSpPr>
          <a:xfrm>
            <a:off x="909750" y="3750439"/>
            <a:ext cx="663840" cy="581760"/>
            <a:chOff x="909750" y="3750439"/>
            <a:chExt cx="663840" cy="581760"/>
          </a:xfrm>
        </p:grpSpPr>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076200F-2FEE-4675-B830-5EC1165113F3}"/>
                    </a:ext>
                  </a:extLst>
                </p14:cNvPr>
                <p14:cNvContentPartPr/>
                <p14:nvPr/>
              </p14:nvContentPartPr>
              <p14:xfrm>
                <a:off x="1363710" y="3881839"/>
                <a:ext cx="360" cy="360"/>
              </p14:xfrm>
            </p:contentPart>
          </mc:Choice>
          <mc:Fallback xmlns="">
            <p:pic>
              <p:nvPicPr>
                <p:cNvPr id="7" name="Ink 6">
                  <a:extLst>
                    <a:ext uri="{FF2B5EF4-FFF2-40B4-BE49-F238E27FC236}">
                      <a16:creationId xmlns:a16="http://schemas.microsoft.com/office/drawing/2014/main" id="{0076200F-2FEE-4675-B830-5EC1165113F3}"/>
                    </a:ext>
                  </a:extLst>
                </p:cNvPr>
                <p:cNvPicPr/>
                <p:nvPr/>
              </p:nvPicPr>
              <p:blipFill>
                <a:blip r:embed="rId10"/>
                <a:stretch>
                  <a:fillRect/>
                </a:stretch>
              </p:blipFill>
              <p:spPr>
                <a:xfrm>
                  <a:off x="1355070" y="38731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931B8E3-3100-41B6-A7ED-861C456D0480}"/>
                    </a:ext>
                  </a:extLst>
                </p14:cNvPr>
                <p14:cNvContentPartPr/>
                <p14:nvPr/>
              </p14:nvContentPartPr>
              <p14:xfrm>
                <a:off x="1363350" y="3881839"/>
                <a:ext cx="86040" cy="273240"/>
              </p14:xfrm>
            </p:contentPart>
          </mc:Choice>
          <mc:Fallback xmlns="">
            <p:pic>
              <p:nvPicPr>
                <p:cNvPr id="8" name="Ink 7">
                  <a:extLst>
                    <a:ext uri="{FF2B5EF4-FFF2-40B4-BE49-F238E27FC236}">
                      <a16:creationId xmlns:a16="http://schemas.microsoft.com/office/drawing/2014/main" id="{D931B8E3-3100-41B6-A7ED-861C456D0480}"/>
                    </a:ext>
                  </a:extLst>
                </p:cNvPr>
                <p:cNvPicPr/>
                <p:nvPr/>
              </p:nvPicPr>
              <p:blipFill>
                <a:blip r:embed="rId12"/>
                <a:stretch>
                  <a:fillRect/>
                </a:stretch>
              </p:blipFill>
              <p:spPr>
                <a:xfrm>
                  <a:off x="1354350" y="3873199"/>
                  <a:ext cx="103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4CF81FDF-7940-45FB-8897-1E655FDABE3F}"/>
                    </a:ext>
                  </a:extLst>
                </p14:cNvPr>
                <p14:cNvContentPartPr/>
                <p14:nvPr/>
              </p14:nvContentPartPr>
              <p14:xfrm>
                <a:off x="1206750" y="3950959"/>
                <a:ext cx="232200" cy="141120"/>
              </p14:xfrm>
            </p:contentPart>
          </mc:Choice>
          <mc:Fallback xmlns="">
            <p:pic>
              <p:nvPicPr>
                <p:cNvPr id="10" name="Ink 9">
                  <a:extLst>
                    <a:ext uri="{FF2B5EF4-FFF2-40B4-BE49-F238E27FC236}">
                      <a16:creationId xmlns:a16="http://schemas.microsoft.com/office/drawing/2014/main" id="{4CF81FDF-7940-45FB-8897-1E655FDABE3F}"/>
                    </a:ext>
                  </a:extLst>
                </p:cNvPr>
                <p:cNvPicPr/>
                <p:nvPr/>
              </p:nvPicPr>
              <p:blipFill>
                <a:blip r:embed="rId14"/>
                <a:stretch>
                  <a:fillRect/>
                </a:stretch>
              </p:blipFill>
              <p:spPr>
                <a:xfrm>
                  <a:off x="1170750" y="3914959"/>
                  <a:ext cx="303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3044D670-B876-429E-9C39-E3D5CE1163C5}"/>
                    </a:ext>
                  </a:extLst>
                </p14:cNvPr>
                <p14:cNvContentPartPr/>
                <p14:nvPr/>
              </p14:nvContentPartPr>
              <p14:xfrm>
                <a:off x="1329870" y="3750439"/>
                <a:ext cx="243720" cy="266400"/>
              </p14:xfrm>
            </p:contentPart>
          </mc:Choice>
          <mc:Fallback xmlns="">
            <p:pic>
              <p:nvPicPr>
                <p:cNvPr id="12" name="Ink 11">
                  <a:extLst>
                    <a:ext uri="{FF2B5EF4-FFF2-40B4-BE49-F238E27FC236}">
                      <a16:creationId xmlns:a16="http://schemas.microsoft.com/office/drawing/2014/main" id="{3044D670-B876-429E-9C39-E3D5CE1163C5}"/>
                    </a:ext>
                  </a:extLst>
                </p:cNvPr>
                <p:cNvPicPr/>
                <p:nvPr/>
              </p:nvPicPr>
              <p:blipFill>
                <a:blip r:embed="rId16"/>
                <a:stretch>
                  <a:fillRect/>
                </a:stretch>
              </p:blipFill>
              <p:spPr>
                <a:xfrm>
                  <a:off x="1294230" y="3714799"/>
                  <a:ext cx="3153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0B064670-0799-4CEC-9531-3F76FD3A552F}"/>
                    </a:ext>
                  </a:extLst>
                </p14:cNvPr>
                <p14:cNvContentPartPr/>
                <p14:nvPr/>
              </p14:nvContentPartPr>
              <p14:xfrm>
                <a:off x="1001550" y="3958519"/>
                <a:ext cx="287280" cy="223560"/>
              </p14:xfrm>
            </p:contentPart>
          </mc:Choice>
          <mc:Fallback xmlns="">
            <p:pic>
              <p:nvPicPr>
                <p:cNvPr id="15" name="Ink 14">
                  <a:extLst>
                    <a:ext uri="{FF2B5EF4-FFF2-40B4-BE49-F238E27FC236}">
                      <a16:creationId xmlns:a16="http://schemas.microsoft.com/office/drawing/2014/main" id="{0B064670-0799-4CEC-9531-3F76FD3A552F}"/>
                    </a:ext>
                  </a:extLst>
                </p:cNvPr>
                <p:cNvPicPr/>
                <p:nvPr/>
              </p:nvPicPr>
              <p:blipFill>
                <a:blip r:embed="rId18"/>
                <a:stretch>
                  <a:fillRect/>
                </a:stretch>
              </p:blipFill>
              <p:spPr>
                <a:xfrm>
                  <a:off x="965550" y="3922879"/>
                  <a:ext cx="358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55D0120A-A1A3-452A-9F32-975CE62557DB}"/>
                    </a:ext>
                  </a:extLst>
                </p14:cNvPr>
                <p14:cNvContentPartPr/>
                <p14:nvPr/>
              </p14:nvContentPartPr>
              <p14:xfrm>
                <a:off x="909750" y="4276399"/>
                <a:ext cx="183960" cy="55800"/>
              </p14:xfrm>
            </p:contentPart>
          </mc:Choice>
          <mc:Fallback xmlns="">
            <p:pic>
              <p:nvPicPr>
                <p:cNvPr id="17" name="Ink 16">
                  <a:extLst>
                    <a:ext uri="{FF2B5EF4-FFF2-40B4-BE49-F238E27FC236}">
                      <a16:creationId xmlns:a16="http://schemas.microsoft.com/office/drawing/2014/main" id="{55D0120A-A1A3-452A-9F32-975CE62557DB}"/>
                    </a:ext>
                  </a:extLst>
                </p:cNvPr>
                <p:cNvPicPr/>
                <p:nvPr/>
              </p:nvPicPr>
              <p:blipFill>
                <a:blip r:embed="rId20"/>
                <a:stretch>
                  <a:fillRect/>
                </a:stretch>
              </p:blipFill>
              <p:spPr>
                <a:xfrm>
                  <a:off x="874110" y="4240759"/>
                  <a:ext cx="25560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6CBD0C6-96CC-4BFA-A907-D2A1BBD85203}"/>
                  </a:ext>
                </a:extLst>
              </p14:cNvPr>
              <p14:cNvContentPartPr/>
              <p14:nvPr/>
            </p14:nvContentPartPr>
            <p14:xfrm>
              <a:off x="601590" y="4421839"/>
              <a:ext cx="433080" cy="270000"/>
            </p14:xfrm>
          </p:contentPart>
        </mc:Choice>
        <mc:Fallback xmlns="">
          <p:pic>
            <p:nvPicPr>
              <p:cNvPr id="19" name="Ink 18">
                <a:extLst>
                  <a:ext uri="{FF2B5EF4-FFF2-40B4-BE49-F238E27FC236}">
                    <a16:creationId xmlns:a16="http://schemas.microsoft.com/office/drawing/2014/main" id="{26CBD0C6-96CC-4BFA-A907-D2A1BBD85203}"/>
                  </a:ext>
                </a:extLst>
              </p:cNvPr>
              <p:cNvPicPr/>
              <p:nvPr/>
            </p:nvPicPr>
            <p:blipFill>
              <a:blip r:embed="rId22"/>
              <a:stretch>
                <a:fillRect/>
              </a:stretch>
            </p:blipFill>
            <p:spPr>
              <a:xfrm>
                <a:off x="565590" y="4385839"/>
                <a:ext cx="504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304DD1B5-4ADC-41FC-AF86-54F5611D2F82}"/>
                  </a:ext>
                </a:extLst>
              </p14:cNvPr>
              <p14:cNvContentPartPr/>
              <p14:nvPr/>
            </p14:nvContentPartPr>
            <p14:xfrm>
              <a:off x="631110" y="4781119"/>
              <a:ext cx="223200" cy="15840"/>
            </p14:xfrm>
          </p:contentPart>
        </mc:Choice>
        <mc:Fallback xmlns="">
          <p:pic>
            <p:nvPicPr>
              <p:cNvPr id="20" name="Ink 19">
                <a:extLst>
                  <a:ext uri="{FF2B5EF4-FFF2-40B4-BE49-F238E27FC236}">
                    <a16:creationId xmlns:a16="http://schemas.microsoft.com/office/drawing/2014/main" id="{304DD1B5-4ADC-41FC-AF86-54F5611D2F82}"/>
                  </a:ext>
                </a:extLst>
              </p:cNvPr>
              <p:cNvPicPr/>
              <p:nvPr/>
            </p:nvPicPr>
            <p:blipFill>
              <a:blip r:embed="rId24"/>
              <a:stretch>
                <a:fillRect/>
              </a:stretch>
            </p:blipFill>
            <p:spPr>
              <a:xfrm>
                <a:off x="595470" y="4745119"/>
                <a:ext cx="294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F32C42A6-3D34-42B3-AE0F-32BF057EA6D9}"/>
                  </a:ext>
                </a:extLst>
              </p14:cNvPr>
              <p14:cNvContentPartPr/>
              <p14:nvPr/>
            </p14:nvContentPartPr>
            <p14:xfrm>
              <a:off x="655230" y="4901359"/>
              <a:ext cx="318960" cy="70560"/>
            </p14:xfrm>
          </p:contentPart>
        </mc:Choice>
        <mc:Fallback xmlns="">
          <p:pic>
            <p:nvPicPr>
              <p:cNvPr id="24" name="Ink 23">
                <a:extLst>
                  <a:ext uri="{FF2B5EF4-FFF2-40B4-BE49-F238E27FC236}">
                    <a16:creationId xmlns:a16="http://schemas.microsoft.com/office/drawing/2014/main" id="{F32C42A6-3D34-42B3-AE0F-32BF057EA6D9}"/>
                  </a:ext>
                </a:extLst>
              </p:cNvPr>
              <p:cNvPicPr/>
              <p:nvPr/>
            </p:nvPicPr>
            <p:blipFill>
              <a:blip r:embed="rId26"/>
              <a:stretch>
                <a:fillRect/>
              </a:stretch>
            </p:blipFill>
            <p:spPr>
              <a:xfrm>
                <a:off x="619590" y="4865359"/>
                <a:ext cx="390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25AC083F-DBDD-4ECC-AF81-CF429DFFA4EF}"/>
                  </a:ext>
                </a:extLst>
              </p14:cNvPr>
              <p14:cNvContentPartPr/>
              <p14:nvPr/>
            </p14:nvContentPartPr>
            <p14:xfrm>
              <a:off x="1041870" y="5410399"/>
              <a:ext cx="187200" cy="82080"/>
            </p14:xfrm>
          </p:contentPart>
        </mc:Choice>
        <mc:Fallback xmlns="">
          <p:pic>
            <p:nvPicPr>
              <p:cNvPr id="25" name="Ink 24">
                <a:extLst>
                  <a:ext uri="{FF2B5EF4-FFF2-40B4-BE49-F238E27FC236}">
                    <a16:creationId xmlns:a16="http://schemas.microsoft.com/office/drawing/2014/main" id="{25AC083F-DBDD-4ECC-AF81-CF429DFFA4EF}"/>
                  </a:ext>
                </a:extLst>
              </p:cNvPr>
              <p:cNvPicPr/>
              <p:nvPr/>
            </p:nvPicPr>
            <p:blipFill>
              <a:blip r:embed="rId28"/>
              <a:stretch>
                <a:fillRect/>
              </a:stretch>
            </p:blipFill>
            <p:spPr>
              <a:xfrm>
                <a:off x="1006230" y="5374759"/>
                <a:ext cx="258840" cy="153720"/>
              </a:xfrm>
              <a:prstGeom prst="rect">
                <a:avLst/>
              </a:prstGeom>
            </p:spPr>
          </p:pic>
        </mc:Fallback>
      </mc:AlternateContent>
      <p:grpSp>
        <p:nvGrpSpPr>
          <p:cNvPr id="27" name="Group 26">
            <a:extLst>
              <a:ext uri="{FF2B5EF4-FFF2-40B4-BE49-F238E27FC236}">
                <a16:creationId xmlns:a16="http://schemas.microsoft.com/office/drawing/2014/main" id="{6FD78D7D-C3FD-45E5-BDE6-9EF3B39E8E7C}"/>
              </a:ext>
            </a:extLst>
          </p:cNvPr>
          <p:cNvGrpSpPr/>
          <p:nvPr/>
        </p:nvGrpSpPr>
        <p:grpSpPr>
          <a:xfrm>
            <a:off x="883110" y="5095399"/>
            <a:ext cx="300600" cy="168480"/>
            <a:chOff x="883110" y="5095399"/>
            <a:chExt cx="300600" cy="168480"/>
          </a:xfrm>
        </p:grpSpPr>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2AEBEA13-004C-44C7-AF0E-C209926922EA}"/>
                    </a:ext>
                  </a:extLst>
                </p14:cNvPr>
                <p14:cNvContentPartPr/>
                <p14:nvPr/>
              </p14:nvContentPartPr>
              <p14:xfrm>
                <a:off x="1078950" y="5096119"/>
                <a:ext cx="360" cy="360"/>
              </p14:xfrm>
            </p:contentPart>
          </mc:Choice>
          <mc:Fallback xmlns="">
            <p:pic>
              <p:nvPicPr>
                <p:cNvPr id="21" name="Ink 20">
                  <a:extLst>
                    <a:ext uri="{FF2B5EF4-FFF2-40B4-BE49-F238E27FC236}">
                      <a16:creationId xmlns:a16="http://schemas.microsoft.com/office/drawing/2014/main" id="{2AEBEA13-004C-44C7-AF0E-C209926922EA}"/>
                    </a:ext>
                  </a:extLst>
                </p:cNvPr>
                <p:cNvPicPr/>
                <p:nvPr/>
              </p:nvPicPr>
              <p:blipFill>
                <a:blip r:embed="rId30"/>
                <a:stretch>
                  <a:fillRect/>
                </a:stretch>
              </p:blipFill>
              <p:spPr>
                <a:xfrm>
                  <a:off x="1042950" y="506011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226F552B-7C7F-4949-86D2-AC1A2F5BC716}"/>
                    </a:ext>
                  </a:extLst>
                </p14:cNvPr>
                <p14:cNvContentPartPr/>
                <p14:nvPr/>
              </p14:nvContentPartPr>
              <p14:xfrm>
                <a:off x="883110" y="5095399"/>
                <a:ext cx="196200" cy="83520"/>
              </p14:xfrm>
            </p:contentPart>
          </mc:Choice>
          <mc:Fallback xmlns="">
            <p:pic>
              <p:nvPicPr>
                <p:cNvPr id="22" name="Ink 21">
                  <a:extLst>
                    <a:ext uri="{FF2B5EF4-FFF2-40B4-BE49-F238E27FC236}">
                      <a16:creationId xmlns:a16="http://schemas.microsoft.com/office/drawing/2014/main" id="{226F552B-7C7F-4949-86D2-AC1A2F5BC716}"/>
                    </a:ext>
                  </a:extLst>
                </p:cNvPr>
                <p:cNvPicPr/>
                <p:nvPr/>
              </p:nvPicPr>
              <p:blipFill>
                <a:blip r:embed="rId32"/>
                <a:stretch>
                  <a:fillRect/>
                </a:stretch>
              </p:blipFill>
              <p:spPr>
                <a:xfrm>
                  <a:off x="847470" y="5059399"/>
                  <a:ext cx="267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25847765-EBDF-43EB-9F73-66EB03C574CE}"/>
                    </a:ext>
                  </a:extLst>
                </p14:cNvPr>
                <p14:cNvContentPartPr/>
                <p14:nvPr/>
              </p14:nvContentPartPr>
              <p14:xfrm>
                <a:off x="962670" y="5186119"/>
                <a:ext cx="221040" cy="77760"/>
              </p14:xfrm>
            </p:contentPart>
          </mc:Choice>
          <mc:Fallback xmlns="">
            <p:pic>
              <p:nvPicPr>
                <p:cNvPr id="26" name="Ink 25">
                  <a:extLst>
                    <a:ext uri="{FF2B5EF4-FFF2-40B4-BE49-F238E27FC236}">
                      <a16:creationId xmlns:a16="http://schemas.microsoft.com/office/drawing/2014/main" id="{25847765-EBDF-43EB-9F73-66EB03C574CE}"/>
                    </a:ext>
                  </a:extLst>
                </p:cNvPr>
                <p:cNvPicPr/>
                <p:nvPr/>
              </p:nvPicPr>
              <p:blipFill>
                <a:blip r:embed="rId34"/>
                <a:stretch>
                  <a:fillRect/>
                </a:stretch>
              </p:blipFill>
              <p:spPr>
                <a:xfrm>
                  <a:off x="927030" y="5150479"/>
                  <a:ext cx="292680" cy="149400"/>
                </a:xfrm>
                <a:prstGeom prst="rect">
                  <a:avLst/>
                </a:prstGeom>
              </p:spPr>
            </p:pic>
          </mc:Fallback>
        </mc:AlternateContent>
      </p:grpSp>
      <p:grpSp>
        <p:nvGrpSpPr>
          <p:cNvPr id="34" name="Group 33">
            <a:extLst>
              <a:ext uri="{FF2B5EF4-FFF2-40B4-BE49-F238E27FC236}">
                <a16:creationId xmlns:a16="http://schemas.microsoft.com/office/drawing/2014/main" id="{CA4000D5-D606-41BF-B327-90E2B3E2682F}"/>
              </a:ext>
            </a:extLst>
          </p:cNvPr>
          <p:cNvGrpSpPr/>
          <p:nvPr/>
        </p:nvGrpSpPr>
        <p:grpSpPr>
          <a:xfrm>
            <a:off x="1218990" y="5485999"/>
            <a:ext cx="804600" cy="568080"/>
            <a:chOff x="1218990" y="5485999"/>
            <a:chExt cx="804600" cy="56808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07585583-490F-4082-9A33-0DC64B2FC83E}"/>
                    </a:ext>
                  </a:extLst>
                </p14:cNvPr>
                <p14:cNvContentPartPr/>
                <p14:nvPr/>
              </p14:nvContentPartPr>
              <p14:xfrm>
                <a:off x="1218990" y="5485999"/>
                <a:ext cx="189720" cy="185760"/>
              </p14:xfrm>
            </p:contentPart>
          </mc:Choice>
          <mc:Fallback xmlns="">
            <p:pic>
              <p:nvPicPr>
                <p:cNvPr id="28" name="Ink 27">
                  <a:extLst>
                    <a:ext uri="{FF2B5EF4-FFF2-40B4-BE49-F238E27FC236}">
                      <a16:creationId xmlns:a16="http://schemas.microsoft.com/office/drawing/2014/main" id="{07585583-490F-4082-9A33-0DC64B2FC83E}"/>
                    </a:ext>
                  </a:extLst>
                </p:cNvPr>
                <p:cNvPicPr/>
                <p:nvPr/>
              </p:nvPicPr>
              <p:blipFill>
                <a:blip r:embed="rId36"/>
                <a:stretch>
                  <a:fillRect/>
                </a:stretch>
              </p:blipFill>
              <p:spPr>
                <a:xfrm>
                  <a:off x="1183350" y="5449999"/>
                  <a:ext cx="261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894F9E67-10CE-46BE-91D3-298BD807FF47}"/>
                    </a:ext>
                  </a:extLst>
                </p14:cNvPr>
                <p14:cNvContentPartPr/>
                <p14:nvPr/>
              </p14:nvContentPartPr>
              <p14:xfrm>
                <a:off x="1479630" y="5620639"/>
                <a:ext cx="199080" cy="217080"/>
              </p14:xfrm>
            </p:contentPart>
          </mc:Choice>
          <mc:Fallback xmlns="">
            <p:pic>
              <p:nvPicPr>
                <p:cNvPr id="29" name="Ink 28">
                  <a:extLst>
                    <a:ext uri="{FF2B5EF4-FFF2-40B4-BE49-F238E27FC236}">
                      <a16:creationId xmlns:a16="http://schemas.microsoft.com/office/drawing/2014/main" id="{894F9E67-10CE-46BE-91D3-298BD807FF47}"/>
                    </a:ext>
                  </a:extLst>
                </p:cNvPr>
                <p:cNvPicPr/>
                <p:nvPr/>
              </p:nvPicPr>
              <p:blipFill>
                <a:blip r:embed="rId38"/>
                <a:stretch>
                  <a:fillRect/>
                </a:stretch>
              </p:blipFill>
              <p:spPr>
                <a:xfrm>
                  <a:off x="1443630" y="5584999"/>
                  <a:ext cx="2707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BC9958AD-E443-49AD-B9BD-B3F4736A29A2}"/>
                    </a:ext>
                  </a:extLst>
                </p14:cNvPr>
                <p14:cNvContentPartPr/>
                <p14:nvPr/>
              </p14:nvContentPartPr>
              <p14:xfrm>
                <a:off x="1701750" y="5770399"/>
                <a:ext cx="277200" cy="124560"/>
              </p14:xfrm>
            </p:contentPart>
          </mc:Choice>
          <mc:Fallback xmlns="">
            <p:pic>
              <p:nvPicPr>
                <p:cNvPr id="31" name="Ink 30">
                  <a:extLst>
                    <a:ext uri="{FF2B5EF4-FFF2-40B4-BE49-F238E27FC236}">
                      <a16:creationId xmlns:a16="http://schemas.microsoft.com/office/drawing/2014/main" id="{BC9958AD-E443-49AD-B9BD-B3F4736A29A2}"/>
                    </a:ext>
                  </a:extLst>
                </p:cNvPr>
                <p:cNvPicPr/>
                <p:nvPr/>
              </p:nvPicPr>
              <p:blipFill>
                <a:blip r:embed="rId40"/>
                <a:stretch>
                  <a:fillRect/>
                </a:stretch>
              </p:blipFill>
              <p:spPr>
                <a:xfrm>
                  <a:off x="1666110" y="5734399"/>
                  <a:ext cx="348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AE92A628-45D4-45BA-AC02-94929276E4E0}"/>
                    </a:ext>
                  </a:extLst>
                </p14:cNvPr>
                <p14:cNvContentPartPr/>
                <p14:nvPr/>
              </p14:nvContentPartPr>
              <p14:xfrm>
                <a:off x="1739190" y="5950399"/>
                <a:ext cx="284400" cy="103680"/>
              </p14:xfrm>
            </p:contentPart>
          </mc:Choice>
          <mc:Fallback xmlns="">
            <p:pic>
              <p:nvPicPr>
                <p:cNvPr id="33" name="Ink 32">
                  <a:extLst>
                    <a:ext uri="{FF2B5EF4-FFF2-40B4-BE49-F238E27FC236}">
                      <a16:creationId xmlns:a16="http://schemas.microsoft.com/office/drawing/2014/main" id="{AE92A628-45D4-45BA-AC02-94929276E4E0}"/>
                    </a:ext>
                  </a:extLst>
                </p:cNvPr>
                <p:cNvPicPr/>
                <p:nvPr/>
              </p:nvPicPr>
              <p:blipFill>
                <a:blip r:embed="rId42"/>
                <a:stretch>
                  <a:fillRect/>
                </a:stretch>
              </p:blipFill>
              <p:spPr>
                <a:xfrm>
                  <a:off x="1703550" y="5914759"/>
                  <a:ext cx="356040" cy="175320"/>
                </a:xfrm>
                <a:prstGeom prst="rect">
                  <a:avLst/>
                </a:prstGeom>
              </p:spPr>
            </p:pic>
          </mc:Fallback>
        </mc:AlternateContent>
      </p:grpSp>
      <p:grpSp>
        <p:nvGrpSpPr>
          <p:cNvPr id="46" name="Group 45">
            <a:extLst>
              <a:ext uri="{FF2B5EF4-FFF2-40B4-BE49-F238E27FC236}">
                <a16:creationId xmlns:a16="http://schemas.microsoft.com/office/drawing/2014/main" id="{81A04A35-0F9A-498B-9762-D8A6BAE9F66C}"/>
              </a:ext>
            </a:extLst>
          </p:cNvPr>
          <p:cNvGrpSpPr/>
          <p:nvPr/>
        </p:nvGrpSpPr>
        <p:grpSpPr>
          <a:xfrm>
            <a:off x="1808670" y="6010519"/>
            <a:ext cx="1114200" cy="723600"/>
            <a:chOff x="1808670" y="6010519"/>
            <a:chExt cx="1114200" cy="723600"/>
          </a:xfrm>
        </p:grpSpPr>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670A1093-2128-4C0F-907F-EBFA4A0693E3}"/>
                    </a:ext>
                  </a:extLst>
                </p14:cNvPr>
                <p14:cNvContentPartPr/>
                <p14:nvPr/>
              </p14:nvContentPartPr>
              <p14:xfrm>
                <a:off x="2036910" y="6010519"/>
                <a:ext cx="226440" cy="209160"/>
              </p14:xfrm>
            </p:contentPart>
          </mc:Choice>
          <mc:Fallback xmlns="">
            <p:pic>
              <p:nvPicPr>
                <p:cNvPr id="35" name="Ink 34">
                  <a:extLst>
                    <a:ext uri="{FF2B5EF4-FFF2-40B4-BE49-F238E27FC236}">
                      <a16:creationId xmlns:a16="http://schemas.microsoft.com/office/drawing/2014/main" id="{670A1093-2128-4C0F-907F-EBFA4A0693E3}"/>
                    </a:ext>
                  </a:extLst>
                </p:cNvPr>
                <p:cNvPicPr/>
                <p:nvPr/>
              </p:nvPicPr>
              <p:blipFill>
                <a:blip r:embed="rId44"/>
                <a:stretch>
                  <a:fillRect/>
                </a:stretch>
              </p:blipFill>
              <p:spPr>
                <a:xfrm>
                  <a:off x="2000910" y="5974879"/>
                  <a:ext cx="298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ACD370D9-4439-461F-A681-D79C933BAAB9}"/>
                    </a:ext>
                  </a:extLst>
                </p14:cNvPr>
                <p14:cNvContentPartPr/>
                <p14:nvPr/>
              </p14:nvContentPartPr>
              <p14:xfrm>
                <a:off x="1808670" y="6025999"/>
                <a:ext cx="214920" cy="159840"/>
              </p14:xfrm>
            </p:contentPart>
          </mc:Choice>
          <mc:Fallback xmlns="">
            <p:pic>
              <p:nvPicPr>
                <p:cNvPr id="36" name="Ink 35">
                  <a:extLst>
                    <a:ext uri="{FF2B5EF4-FFF2-40B4-BE49-F238E27FC236}">
                      <a16:creationId xmlns:a16="http://schemas.microsoft.com/office/drawing/2014/main" id="{ACD370D9-4439-461F-A681-D79C933BAAB9}"/>
                    </a:ext>
                  </a:extLst>
                </p:cNvPr>
                <p:cNvPicPr/>
                <p:nvPr/>
              </p:nvPicPr>
              <p:blipFill>
                <a:blip r:embed="rId46"/>
                <a:stretch>
                  <a:fillRect/>
                </a:stretch>
              </p:blipFill>
              <p:spPr>
                <a:xfrm>
                  <a:off x="1772670" y="5989999"/>
                  <a:ext cx="286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330E3437-21B1-48A7-969D-0AB8B4136B42}"/>
                    </a:ext>
                  </a:extLst>
                </p14:cNvPr>
                <p14:cNvContentPartPr/>
                <p14:nvPr/>
              </p14:nvContentPartPr>
              <p14:xfrm>
                <a:off x="2214030" y="6175399"/>
                <a:ext cx="124920" cy="175680"/>
              </p14:xfrm>
            </p:contentPart>
          </mc:Choice>
          <mc:Fallback xmlns="">
            <p:pic>
              <p:nvPicPr>
                <p:cNvPr id="38" name="Ink 37">
                  <a:extLst>
                    <a:ext uri="{FF2B5EF4-FFF2-40B4-BE49-F238E27FC236}">
                      <a16:creationId xmlns:a16="http://schemas.microsoft.com/office/drawing/2014/main" id="{330E3437-21B1-48A7-969D-0AB8B4136B42}"/>
                    </a:ext>
                  </a:extLst>
                </p:cNvPr>
                <p:cNvPicPr/>
                <p:nvPr/>
              </p:nvPicPr>
              <p:blipFill>
                <a:blip r:embed="rId48"/>
                <a:stretch>
                  <a:fillRect/>
                </a:stretch>
              </p:blipFill>
              <p:spPr>
                <a:xfrm>
                  <a:off x="2178030" y="6139399"/>
                  <a:ext cx="196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01210303-4DD4-47DF-8952-6C533E447308}"/>
                    </a:ext>
                  </a:extLst>
                </p14:cNvPr>
                <p14:cNvContentPartPr/>
                <p14:nvPr/>
              </p14:nvContentPartPr>
              <p14:xfrm>
                <a:off x="2388270" y="6250279"/>
                <a:ext cx="190080" cy="245880"/>
              </p14:xfrm>
            </p:contentPart>
          </mc:Choice>
          <mc:Fallback xmlns="">
            <p:pic>
              <p:nvPicPr>
                <p:cNvPr id="40" name="Ink 39">
                  <a:extLst>
                    <a:ext uri="{FF2B5EF4-FFF2-40B4-BE49-F238E27FC236}">
                      <a16:creationId xmlns:a16="http://schemas.microsoft.com/office/drawing/2014/main" id="{01210303-4DD4-47DF-8952-6C533E447308}"/>
                    </a:ext>
                  </a:extLst>
                </p:cNvPr>
                <p:cNvPicPr/>
                <p:nvPr/>
              </p:nvPicPr>
              <p:blipFill>
                <a:blip r:embed="rId50"/>
                <a:stretch>
                  <a:fillRect/>
                </a:stretch>
              </p:blipFill>
              <p:spPr>
                <a:xfrm>
                  <a:off x="2352630" y="6214279"/>
                  <a:ext cx="2617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Ink 41">
                  <a:extLst>
                    <a:ext uri="{FF2B5EF4-FFF2-40B4-BE49-F238E27FC236}">
                      <a16:creationId xmlns:a16="http://schemas.microsoft.com/office/drawing/2014/main" id="{B3129D72-3E76-4FC3-878C-0C5A4A9A0045}"/>
                    </a:ext>
                  </a:extLst>
                </p14:cNvPr>
                <p14:cNvContentPartPr/>
                <p14:nvPr/>
              </p14:nvContentPartPr>
              <p14:xfrm>
                <a:off x="2772750" y="6415519"/>
                <a:ext cx="360" cy="360"/>
              </p14:xfrm>
            </p:contentPart>
          </mc:Choice>
          <mc:Fallback xmlns="">
            <p:pic>
              <p:nvPicPr>
                <p:cNvPr id="42" name="Ink 41">
                  <a:extLst>
                    <a:ext uri="{FF2B5EF4-FFF2-40B4-BE49-F238E27FC236}">
                      <a16:creationId xmlns:a16="http://schemas.microsoft.com/office/drawing/2014/main" id="{B3129D72-3E76-4FC3-878C-0C5A4A9A0045}"/>
                    </a:ext>
                  </a:extLst>
                </p:cNvPr>
                <p:cNvPicPr/>
                <p:nvPr/>
              </p:nvPicPr>
              <p:blipFill>
                <a:blip r:embed="rId30"/>
                <a:stretch>
                  <a:fillRect/>
                </a:stretch>
              </p:blipFill>
              <p:spPr>
                <a:xfrm>
                  <a:off x="2737110" y="637987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28301B80-EE06-482F-A4BE-326E99826416}"/>
                    </a:ext>
                  </a:extLst>
                </p14:cNvPr>
                <p14:cNvContentPartPr/>
                <p14:nvPr/>
              </p14:nvContentPartPr>
              <p14:xfrm>
                <a:off x="2597430" y="6415519"/>
                <a:ext cx="175680" cy="318600"/>
              </p14:xfrm>
            </p:contentPart>
          </mc:Choice>
          <mc:Fallback xmlns="">
            <p:pic>
              <p:nvPicPr>
                <p:cNvPr id="43" name="Ink 42">
                  <a:extLst>
                    <a:ext uri="{FF2B5EF4-FFF2-40B4-BE49-F238E27FC236}">
                      <a16:creationId xmlns:a16="http://schemas.microsoft.com/office/drawing/2014/main" id="{28301B80-EE06-482F-A4BE-326E99826416}"/>
                    </a:ext>
                  </a:extLst>
                </p:cNvPr>
                <p:cNvPicPr/>
                <p:nvPr/>
              </p:nvPicPr>
              <p:blipFill>
                <a:blip r:embed="rId53"/>
                <a:stretch>
                  <a:fillRect/>
                </a:stretch>
              </p:blipFill>
              <p:spPr>
                <a:xfrm>
                  <a:off x="2561430" y="6379879"/>
                  <a:ext cx="2473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5" name="Ink 44">
                  <a:extLst>
                    <a:ext uri="{FF2B5EF4-FFF2-40B4-BE49-F238E27FC236}">
                      <a16:creationId xmlns:a16="http://schemas.microsoft.com/office/drawing/2014/main" id="{16D85D60-CB97-48A6-95B1-EAC5F8C890A6}"/>
                    </a:ext>
                  </a:extLst>
                </p14:cNvPr>
                <p14:cNvContentPartPr/>
                <p14:nvPr/>
              </p14:nvContentPartPr>
              <p14:xfrm>
                <a:off x="2828550" y="6595159"/>
                <a:ext cx="94320" cy="102600"/>
              </p14:xfrm>
            </p:contentPart>
          </mc:Choice>
          <mc:Fallback xmlns="">
            <p:pic>
              <p:nvPicPr>
                <p:cNvPr id="45" name="Ink 44">
                  <a:extLst>
                    <a:ext uri="{FF2B5EF4-FFF2-40B4-BE49-F238E27FC236}">
                      <a16:creationId xmlns:a16="http://schemas.microsoft.com/office/drawing/2014/main" id="{16D85D60-CB97-48A6-95B1-EAC5F8C890A6}"/>
                    </a:ext>
                  </a:extLst>
                </p:cNvPr>
                <p:cNvPicPr/>
                <p:nvPr/>
              </p:nvPicPr>
              <p:blipFill>
                <a:blip r:embed="rId55"/>
                <a:stretch>
                  <a:fillRect/>
                </a:stretch>
              </p:blipFill>
              <p:spPr>
                <a:xfrm>
                  <a:off x="2792550" y="6559519"/>
                  <a:ext cx="165960" cy="174240"/>
                </a:xfrm>
                <a:prstGeom prst="rect">
                  <a:avLst/>
                </a:prstGeom>
              </p:spPr>
            </p:pic>
          </mc:Fallback>
        </mc:AlternateContent>
      </p:grpSp>
      <p:grpSp>
        <p:nvGrpSpPr>
          <p:cNvPr id="55" name="Group 54">
            <a:extLst>
              <a:ext uri="{FF2B5EF4-FFF2-40B4-BE49-F238E27FC236}">
                <a16:creationId xmlns:a16="http://schemas.microsoft.com/office/drawing/2014/main" id="{CC47C5E8-FD3E-47D2-A75C-F09ADB41477C}"/>
              </a:ext>
            </a:extLst>
          </p:cNvPr>
          <p:cNvGrpSpPr/>
          <p:nvPr/>
        </p:nvGrpSpPr>
        <p:grpSpPr>
          <a:xfrm>
            <a:off x="5440710" y="6415519"/>
            <a:ext cx="793080" cy="315000"/>
            <a:chOff x="5440710" y="6415519"/>
            <a:chExt cx="793080" cy="315000"/>
          </a:xfrm>
        </p:grpSpPr>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2D14CCD9-B899-4F92-8C37-510D3CE2AB19}"/>
                    </a:ext>
                  </a:extLst>
                </p14:cNvPr>
                <p14:cNvContentPartPr/>
                <p14:nvPr/>
              </p14:nvContentPartPr>
              <p14:xfrm>
                <a:off x="5470950" y="6730159"/>
                <a:ext cx="299880" cy="360"/>
              </p14:xfrm>
            </p:contentPart>
          </mc:Choice>
          <mc:Fallback xmlns="">
            <p:pic>
              <p:nvPicPr>
                <p:cNvPr id="47" name="Ink 46">
                  <a:extLst>
                    <a:ext uri="{FF2B5EF4-FFF2-40B4-BE49-F238E27FC236}">
                      <a16:creationId xmlns:a16="http://schemas.microsoft.com/office/drawing/2014/main" id="{2D14CCD9-B899-4F92-8C37-510D3CE2AB19}"/>
                    </a:ext>
                  </a:extLst>
                </p:cNvPr>
                <p:cNvPicPr/>
                <p:nvPr/>
              </p:nvPicPr>
              <p:blipFill>
                <a:blip r:embed="rId57"/>
                <a:stretch>
                  <a:fillRect/>
                </a:stretch>
              </p:blipFill>
              <p:spPr>
                <a:xfrm>
                  <a:off x="5434950" y="6694159"/>
                  <a:ext cx="371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a:extLst>
                    <a:ext uri="{FF2B5EF4-FFF2-40B4-BE49-F238E27FC236}">
                      <a16:creationId xmlns:a16="http://schemas.microsoft.com/office/drawing/2014/main" id="{9527E92E-F9FB-4E62-BEF8-D66800AF39B7}"/>
                    </a:ext>
                  </a:extLst>
                </p14:cNvPr>
                <p14:cNvContentPartPr/>
                <p14:nvPr/>
              </p14:nvContentPartPr>
              <p14:xfrm>
                <a:off x="5755710" y="6535039"/>
                <a:ext cx="254160" cy="360"/>
              </p14:xfrm>
            </p:contentPart>
          </mc:Choice>
          <mc:Fallback xmlns="">
            <p:pic>
              <p:nvPicPr>
                <p:cNvPr id="48" name="Ink 47">
                  <a:extLst>
                    <a:ext uri="{FF2B5EF4-FFF2-40B4-BE49-F238E27FC236}">
                      <a16:creationId xmlns:a16="http://schemas.microsoft.com/office/drawing/2014/main" id="{9527E92E-F9FB-4E62-BEF8-D66800AF39B7}"/>
                    </a:ext>
                  </a:extLst>
                </p:cNvPr>
                <p:cNvPicPr/>
                <p:nvPr/>
              </p:nvPicPr>
              <p:blipFill>
                <a:blip r:embed="rId59"/>
                <a:stretch>
                  <a:fillRect/>
                </a:stretch>
              </p:blipFill>
              <p:spPr>
                <a:xfrm>
                  <a:off x="5720070" y="6499399"/>
                  <a:ext cx="325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5FB2943D-A931-4D76-9D0A-4DC844BA92CC}"/>
                    </a:ext>
                  </a:extLst>
                </p14:cNvPr>
                <p14:cNvContentPartPr/>
                <p14:nvPr/>
              </p14:nvContentPartPr>
              <p14:xfrm>
                <a:off x="6010590" y="6415519"/>
                <a:ext cx="223200" cy="61200"/>
              </p14:xfrm>
            </p:contentPart>
          </mc:Choice>
          <mc:Fallback xmlns="">
            <p:pic>
              <p:nvPicPr>
                <p:cNvPr id="53" name="Ink 52">
                  <a:extLst>
                    <a:ext uri="{FF2B5EF4-FFF2-40B4-BE49-F238E27FC236}">
                      <a16:creationId xmlns:a16="http://schemas.microsoft.com/office/drawing/2014/main" id="{5FB2943D-A931-4D76-9D0A-4DC844BA92CC}"/>
                    </a:ext>
                  </a:extLst>
                </p:cNvPr>
                <p:cNvPicPr/>
                <p:nvPr/>
              </p:nvPicPr>
              <p:blipFill>
                <a:blip r:embed="rId61"/>
                <a:stretch>
                  <a:fillRect/>
                </a:stretch>
              </p:blipFill>
              <p:spPr>
                <a:xfrm>
                  <a:off x="5974950" y="6379879"/>
                  <a:ext cx="294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Ink 53">
                  <a:extLst>
                    <a:ext uri="{FF2B5EF4-FFF2-40B4-BE49-F238E27FC236}">
                      <a16:creationId xmlns:a16="http://schemas.microsoft.com/office/drawing/2014/main" id="{E5D02D05-89B9-4B93-A03A-D2E8F402DC90}"/>
                    </a:ext>
                  </a:extLst>
                </p14:cNvPr>
                <p14:cNvContentPartPr/>
                <p14:nvPr/>
              </p14:nvContentPartPr>
              <p14:xfrm>
                <a:off x="5440710" y="6580399"/>
                <a:ext cx="337680" cy="51840"/>
              </p14:xfrm>
            </p:contentPart>
          </mc:Choice>
          <mc:Fallback xmlns="">
            <p:pic>
              <p:nvPicPr>
                <p:cNvPr id="54" name="Ink 53">
                  <a:extLst>
                    <a:ext uri="{FF2B5EF4-FFF2-40B4-BE49-F238E27FC236}">
                      <a16:creationId xmlns:a16="http://schemas.microsoft.com/office/drawing/2014/main" id="{E5D02D05-89B9-4B93-A03A-D2E8F402DC90}"/>
                    </a:ext>
                  </a:extLst>
                </p:cNvPr>
                <p:cNvPicPr/>
                <p:nvPr/>
              </p:nvPicPr>
              <p:blipFill>
                <a:blip r:embed="rId63"/>
                <a:stretch>
                  <a:fillRect/>
                </a:stretch>
              </p:blipFill>
              <p:spPr>
                <a:xfrm>
                  <a:off x="5405070" y="6544759"/>
                  <a:ext cx="409320" cy="123480"/>
                </a:xfrm>
                <a:prstGeom prst="rect">
                  <a:avLst/>
                </a:prstGeom>
              </p:spPr>
            </p:pic>
          </mc:Fallback>
        </mc:AlternateContent>
      </p:grpSp>
      <p:grpSp>
        <p:nvGrpSpPr>
          <p:cNvPr id="60" name="Group 59">
            <a:extLst>
              <a:ext uri="{FF2B5EF4-FFF2-40B4-BE49-F238E27FC236}">
                <a16:creationId xmlns:a16="http://schemas.microsoft.com/office/drawing/2014/main" id="{CDEBA65C-8698-49EB-918D-B62661EF0DC3}"/>
              </a:ext>
            </a:extLst>
          </p:cNvPr>
          <p:cNvGrpSpPr/>
          <p:nvPr/>
        </p:nvGrpSpPr>
        <p:grpSpPr>
          <a:xfrm>
            <a:off x="6774870" y="5875519"/>
            <a:ext cx="903240" cy="282960"/>
            <a:chOff x="6774870" y="5875519"/>
            <a:chExt cx="903240" cy="282960"/>
          </a:xfrm>
        </p:grpSpPr>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95D1D573-1C1D-43C9-88C8-6D2EAF9E70FE}"/>
                    </a:ext>
                  </a:extLst>
                </p14:cNvPr>
                <p14:cNvContentPartPr/>
                <p14:nvPr/>
              </p14:nvContentPartPr>
              <p14:xfrm>
                <a:off x="6774870" y="6055879"/>
                <a:ext cx="241920" cy="102600"/>
              </p14:xfrm>
            </p:contentPart>
          </mc:Choice>
          <mc:Fallback xmlns="">
            <p:pic>
              <p:nvPicPr>
                <p:cNvPr id="56" name="Ink 55">
                  <a:extLst>
                    <a:ext uri="{FF2B5EF4-FFF2-40B4-BE49-F238E27FC236}">
                      <a16:creationId xmlns:a16="http://schemas.microsoft.com/office/drawing/2014/main" id="{95D1D573-1C1D-43C9-88C8-6D2EAF9E70FE}"/>
                    </a:ext>
                  </a:extLst>
                </p:cNvPr>
                <p:cNvPicPr/>
                <p:nvPr/>
              </p:nvPicPr>
              <p:blipFill>
                <a:blip r:embed="rId65"/>
                <a:stretch>
                  <a:fillRect/>
                </a:stretch>
              </p:blipFill>
              <p:spPr>
                <a:xfrm>
                  <a:off x="6739230" y="6019879"/>
                  <a:ext cx="313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Ink 56">
                  <a:extLst>
                    <a:ext uri="{FF2B5EF4-FFF2-40B4-BE49-F238E27FC236}">
                      <a16:creationId xmlns:a16="http://schemas.microsoft.com/office/drawing/2014/main" id="{E3E5838F-338C-4D42-9EED-0944C9DA4835}"/>
                    </a:ext>
                  </a:extLst>
                </p14:cNvPr>
                <p14:cNvContentPartPr/>
                <p14:nvPr/>
              </p14:nvContentPartPr>
              <p14:xfrm>
                <a:off x="6999870" y="6025999"/>
                <a:ext cx="344160" cy="31320"/>
              </p14:xfrm>
            </p:contentPart>
          </mc:Choice>
          <mc:Fallback xmlns="">
            <p:pic>
              <p:nvPicPr>
                <p:cNvPr id="57" name="Ink 56">
                  <a:extLst>
                    <a:ext uri="{FF2B5EF4-FFF2-40B4-BE49-F238E27FC236}">
                      <a16:creationId xmlns:a16="http://schemas.microsoft.com/office/drawing/2014/main" id="{E3E5838F-338C-4D42-9EED-0944C9DA4835}"/>
                    </a:ext>
                  </a:extLst>
                </p:cNvPr>
                <p:cNvPicPr/>
                <p:nvPr/>
              </p:nvPicPr>
              <p:blipFill>
                <a:blip r:embed="rId67"/>
                <a:stretch>
                  <a:fillRect/>
                </a:stretch>
              </p:blipFill>
              <p:spPr>
                <a:xfrm>
                  <a:off x="6964230" y="5989999"/>
                  <a:ext cx="415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55B70C1C-547D-4FE3-8D88-FD7C9C586C9B}"/>
                    </a:ext>
                  </a:extLst>
                </p14:cNvPr>
                <p14:cNvContentPartPr/>
                <p14:nvPr/>
              </p14:nvContentPartPr>
              <p14:xfrm>
                <a:off x="7180230" y="5875519"/>
                <a:ext cx="497880" cy="190800"/>
              </p14:xfrm>
            </p:contentPart>
          </mc:Choice>
          <mc:Fallback xmlns="">
            <p:pic>
              <p:nvPicPr>
                <p:cNvPr id="59" name="Ink 58">
                  <a:extLst>
                    <a:ext uri="{FF2B5EF4-FFF2-40B4-BE49-F238E27FC236}">
                      <a16:creationId xmlns:a16="http://schemas.microsoft.com/office/drawing/2014/main" id="{55B70C1C-547D-4FE3-8D88-FD7C9C586C9B}"/>
                    </a:ext>
                  </a:extLst>
                </p:cNvPr>
                <p:cNvPicPr/>
                <p:nvPr/>
              </p:nvPicPr>
              <p:blipFill>
                <a:blip r:embed="rId69"/>
                <a:stretch>
                  <a:fillRect/>
                </a:stretch>
              </p:blipFill>
              <p:spPr>
                <a:xfrm>
                  <a:off x="7144230" y="5839879"/>
                  <a:ext cx="569520"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6B61C400-FA1C-4EA7-AFFF-535E6229D424}"/>
                  </a:ext>
                </a:extLst>
              </p14:cNvPr>
              <p14:cNvContentPartPr/>
              <p14:nvPr/>
            </p14:nvContentPartPr>
            <p14:xfrm>
              <a:off x="7464630" y="5710639"/>
              <a:ext cx="194040" cy="360"/>
            </p14:xfrm>
          </p:contentPart>
        </mc:Choice>
        <mc:Fallback xmlns="">
          <p:pic>
            <p:nvPicPr>
              <p:cNvPr id="61" name="Ink 60">
                <a:extLst>
                  <a:ext uri="{FF2B5EF4-FFF2-40B4-BE49-F238E27FC236}">
                    <a16:creationId xmlns:a16="http://schemas.microsoft.com/office/drawing/2014/main" id="{6B61C400-FA1C-4EA7-AFFF-535E6229D424}"/>
                  </a:ext>
                </a:extLst>
              </p:cNvPr>
              <p:cNvPicPr/>
              <p:nvPr/>
            </p:nvPicPr>
            <p:blipFill>
              <a:blip r:embed="rId71"/>
              <a:stretch>
                <a:fillRect/>
              </a:stretch>
            </p:blipFill>
            <p:spPr>
              <a:xfrm>
                <a:off x="7428630" y="5674999"/>
                <a:ext cx="265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8A84DFF3-1B02-4145-8D89-C9C42E85B26E}"/>
                  </a:ext>
                </a:extLst>
              </p14:cNvPr>
              <p14:cNvContentPartPr/>
              <p14:nvPr/>
            </p14:nvContentPartPr>
            <p14:xfrm>
              <a:off x="7749390" y="5590759"/>
              <a:ext cx="312480" cy="360"/>
            </p14:xfrm>
          </p:contentPart>
        </mc:Choice>
        <mc:Fallback xmlns="">
          <p:pic>
            <p:nvPicPr>
              <p:cNvPr id="62" name="Ink 61">
                <a:extLst>
                  <a:ext uri="{FF2B5EF4-FFF2-40B4-BE49-F238E27FC236}">
                    <a16:creationId xmlns:a16="http://schemas.microsoft.com/office/drawing/2014/main" id="{8A84DFF3-1B02-4145-8D89-C9C42E85B26E}"/>
                  </a:ext>
                </a:extLst>
              </p:cNvPr>
              <p:cNvPicPr/>
              <p:nvPr/>
            </p:nvPicPr>
            <p:blipFill>
              <a:blip r:embed="rId73"/>
              <a:stretch>
                <a:fillRect/>
              </a:stretch>
            </p:blipFill>
            <p:spPr>
              <a:xfrm>
                <a:off x="7713750" y="5554759"/>
                <a:ext cx="384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B83B6394-777D-4CA5-93B9-586BACC1F69F}"/>
                  </a:ext>
                </a:extLst>
              </p14:cNvPr>
              <p14:cNvContentPartPr/>
              <p14:nvPr/>
            </p14:nvContentPartPr>
            <p14:xfrm>
              <a:off x="7494510" y="5830879"/>
              <a:ext cx="360000" cy="46440"/>
            </p14:xfrm>
          </p:contentPart>
        </mc:Choice>
        <mc:Fallback xmlns="">
          <p:pic>
            <p:nvPicPr>
              <p:cNvPr id="63" name="Ink 62">
                <a:extLst>
                  <a:ext uri="{FF2B5EF4-FFF2-40B4-BE49-F238E27FC236}">
                    <a16:creationId xmlns:a16="http://schemas.microsoft.com/office/drawing/2014/main" id="{B83B6394-777D-4CA5-93B9-586BACC1F69F}"/>
                  </a:ext>
                </a:extLst>
              </p:cNvPr>
              <p:cNvPicPr/>
              <p:nvPr/>
            </p:nvPicPr>
            <p:blipFill>
              <a:blip r:embed="rId75"/>
              <a:stretch>
                <a:fillRect/>
              </a:stretch>
            </p:blipFill>
            <p:spPr>
              <a:xfrm>
                <a:off x="7458870" y="5795239"/>
                <a:ext cx="4316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F0CCBB05-A74E-48D4-88D6-78ADA1B92C65}"/>
                  </a:ext>
                </a:extLst>
              </p14:cNvPr>
              <p14:cNvContentPartPr/>
              <p14:nvPr/>
            </p14:nvContentPartPr>
            <p14:xfrm>
              <a:off x="8094630" y="5336239"/>
              <a:ext cx="347400" cy="26640"/>
            </p14:xfrm>
          </p:contentPart>
        </mc:Choice>
        <mc:Fallback xmlns="">
          <p:pic>
            <p:nvPicPr>
              <p:cNvPr id="64" name="Ink 63">
                <a:extLst>
                  <a:ext uri="{FF2B5EF4-FFF2-40B4-BE49-F238E27FC236}">
                    <a16:creationId xmlns:a16="http://schemas.microsoft.com/office/drawing/2014/main" id="{F0CCBB05-A74E-48D4-88D6-78ADA1B92C65}"/>
                  </a:ext>
                </a:extLst>
              </p:cNvPr>
              <p:cNvPicPr/>
              <p:nvPr/>
            </p:nvPicPr>
            <p:blipFill>
              <a:blip r:embed="rId77"/>
              <a:stretch>
                <a:fillRect/>
              </a:stretch>
            </p:blipFill>
            <p:spPr>
              <a:xfrm>
                <a:off x="8058630" y="5300599"/>
                <a:ext cx="419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A8CB2159-0A86-40F9-85AF-614DA33E0CDC}"/>
                  </a:ext>
                </a:extLst>
              </p14:cNvPr>
              <p14:cNvContentPartPr/>
              <p14:nvPr/>
            </p14:nvContentPartPr>
            <p14:xfrm>
              <a:off x="8321430" y="5186119"/>
              <a:ext cx="222840" cy="360"/>
            </p14:xfrm>
          </p:contentPart>
        </mc:Choice>
        <mc:Fallback xmlns="">
          <p:pic>
            <p:nvPicPr>
              <p:cNvPr id="65" name="Ink 64">
                <a:extLst>
                  <a:ext uri="{FF2B5EF4-FFF2-40B4-BE49-F238E27FC236}">
                    <a16:creationId xmlns:a16="http://schemas.microsoft.com/office/drawing/2014/main" id="{A8CB2159-0A86-40F9-85AF-614DA33E0CDC}"/>
                  </a:ext>
                </a:extLst>
              </p:cNvPr>
              <p:cNvPicPr/>
              <p:nvPr/>
            </p:nvPicPr>
            <p:blipFill>
              <a:blip r:embed="rId79"/>
              <a:stretch>
                <a:fillRect/>
              </a:stretch>
            </p:blipFill>
            <p:spPr>
              <a:xfrm>
                <a:off x="8285790" y="5150479"/>
                <a:ext cx="294480" cy="72000"/>
              </a:xfrm>
              <a:prstGeom prst="rect">
                <a:avLst/>
              </a:prstGeom>
            </p:spPr>
          </p:pic>
        </mc:Fallback>
      </mc:AlternateContent>
      <p:grpSp>
        <p:nvGrpSpPr>
          <p:cNvPr id="74" name="Group 73">
            <a:extLst>
              <a:ext uri="{FF2B5EF4-FFF2-40B4-BE49-F238E27FC236}">
                <a16:creationId xmlns:a16="http://schemas.microsoft.com/office/drawing/2014/main" id="{2FB7BBA1-CA77-44CC-9CA2-C52FE53FE11F}"/>
              </a:ext>
            </a:extLst>
          </p:cNvPr>
          <p:cNvGrpSpPr/>
          <p:nvPr/>
        </p:nvGrpSpPr>
        <p:grpSpPr>
          <a:xfrm>
            <a:off x="7888350" y="4526599"/>
            <a:ext cx="820440" cy="461880"/>
            <a:chOff x="7888350" y="4526599"/>
            <a:chExt cx="820440" cy="461880"/>
          </a:xfrm>
        </p:grpSpPr>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17D7226B-5A7E-498F-94C7-132F03094AC0}"/>
                    </a:ext>
                  </a:extLst>
                </p14:cNvPr>
                <p14:cNvContentPartPr/>
                <p14:nvPr/>
              </p14:nvContentPartPr>
              <p14:xfrm>
                <a:off x="8289030" y="4901359"/>
                <a:ext cx="360" cy="360"/>
              </p14:xfrm>
            </p:contentPart>
          </mc:Choice>
          <mc:Fallback xmlns="">
            <p:pic>
              <p:nvPicPr>
                <p:cNvPr id="66" name="Ink 65">
                  <a:extLst>
                    <a:ext uri="{FF2B5EF4-FFF2-40B4-BE49-F238E27FC236}">
                      <a16:creationId xmlns:a16="http://schemas.microsoft.com/office/drawing/2014/main" id="{17D7226B-5A7E-498F-94C7-132F03094AC0}"/>
                    </a:ext>
                  </a:extLst>
                </p:cNvPr>
                <p:cNvPicPr/>
                <p:nvPr/>
              </p:nvPicPr>
              <p:blipFill>
                <a:blip r:embed="rId30"/>
                <a:stretch>
                  <a:fillRect/>
                </a:stretch>
              </p:blipFill>
              <p:spPr>
                <a:xfrm>
                  <a:off x="8253030" y="48653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Ink 66">
                  <a:extLst>
                    <a:ext uri="{FF2B5EF4-FFF2-40B4-BE49-F238E27FC236}">
                      <a16:creationId xmlns:a16="http://schemas.microsoft.com/office/drawing/2014/main" id="{2A4CF07F-F44A-445A-A368-8F29EF414C33}"/>
                    </a:ext>
                  </a:extLst>
                </p14:cNvPr>
                <p14:cNvContentPartPr/>
                <p14:nvPr/>
              </p14:nvContentPartPr>
              <p14:xfrm>
                <a:off x="8406750" y="4856359"/>
                <a:ext cx="302040" cy="132120"/>
              </p14:xfrm>
            </p:contentPart>
          </mc:Choice>
          <mc:Fallback xmlns="">
            <p:pic>
              <p:nvPicPr>
                <p:cNvPr id="67" name="Ink 66">
                  <a:extLst>
                    <a:ext uri="{FF2B5EF4-FFF2-40B4-BE49-F238E27FC236}">
                      <a16:creationId xmlns:a16="http://schemas.microsoft.com/office/drawing/2014/main" id="{2A4CF07F-F44A-445A-A368-8F29EF414C33}"/>
                    </a:ext>
                  </a:extLst>
                </p:cNvPr>
                <p:cNvPicPr/>
                <p:nvPr/>
              </p:nvPicPr>
              <p:blipFill>
                <a:blip r:embed="rId82"/>
                <a:stretch>
                  <a:fillRect/>
                </a:stretch>
              </p:blipFill>
              <p:spPr>
                <a:xfrm>
                  <a:off x="8371110" y="4820719"/>
                  <a:ext cx="373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9" name="Ink 68">
                  <a:extLst>
                    <a:ext uri="{FF2B5EF4-FFF2-40B4-BE49-F238E27FC236}">
                      <a16:creationId xmlns:a16="http://schemas.microsoft.com/office/drawing/2014/main" id="{4419CE88-CF2B-4B1A-8A7D-BA92B6D8CE89}"/>
                    </a:ext>
                  </a:extLst>
                </p14:cNvPr>
                <p14:cNvContentPartPr/>
                <p14:nvPr/>
              </p14:nvContentPartPr>
              <p14:xfrm>
                <a:off x="8348070" y="4751599"/>
                <a:ext cx="91080" cy="48240"/>
              </p14:xfrm>
            </p:contentPart>
          </mc:Choice>
          <mc:Fallback xmlns="">
            <p:pic>
              <p:nvPicPr>
                <p:cNvPr id="69" name="Ink 68">
                  <a:extLst>
                    <a:ext uri="{FF2B5EF4-FFF2-40B4-BE49-F238E27FC236}">
                      <a16:creationId xmlns:a16="http://schemas.microsoft.com/office/drawing/2014/main" id="{4419CE88-CF2B-4B1A-8A7D-BA92B6D8CE89}"/>
                    </a:ext>
                  </a:extLst>
                </p:cNvPr>
                <p:cNvPicPr/>
                <p:nvPr/>
              </p:nvPicPr>
              <p:blipFill>
                <a:blip r:embed="rId84"/>
                <a:stretch>
                  <a:fillRect/>
                </a:stretch>
              </p:blipFill>
              <p:spPr>
                <a:xfrm>
                  <a:off x="8312430" y="4715959"/>
                  <a:ext cx="162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C1AF9C90-E36C-4358-912D-D13CD451661B}"/>
                    </a:ext>
                  </a:extLst>
                </p14:cNvPr>
                <p14:cNvContentPartPr/>
                <p14:nvPr/>
              </p14:nvContentPartPr>
              <p14:xfrm>
                <a:off x="8092470" y="4526599"/>
                <a:ext cx="212040" cy="229680"/>
              </p14:xfrm>
            </p:contentPart>
          </mc:Choice>
          <mc:Fallback xmlns="">
            <p:pic>
              <p:nvPicPr>
                <p:cNvPr id="71" name="Ink 70">
                  <a:extLst>
                    <a:ext uri="{FF2B5EF4-FFF2-40B4-BE49-F238E27FC236}">
                      <a16:creationId xmlns:a16="http://schemas.microsoft.com/office/drawing/2014/main" id="{C1AF9C90-E36C-4358-912D-D13CD451661B}"/>
                    </a:ext>
                  </a:extLst>
                </p:cNvPr>
                <p:cNvPicPr/>
                <p:nvPr/>
              </p:nvPicPr>
              <p:blipFill>
                <a:blip r:embed="rId86"/>
                <a:stretch>
                  <a:fillRect/>
                </a:stretch>
              </p:blipFill>
              <p:spPr>
                <a:xfrm>
                  <a:off x="8056470" y="4490959"/>
                  <a:ext cx="283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3" name="Ink 72">
                  <a:extLst>
                    <a:ext uri="{FF2B5EF4-FFF2-40B4-BE49-F238E27FC236}">
                      <a16:creationId xmlns:a16="http://schemas.microsoft.com/office/drawing/2014/main" id="{8D06F72B-2091-4A12-94E0-ABA804433D22}"/>
                    </a:ext>
                  </a:extLst>
                </p14:cNvPr>
                <p14:cNvContentPartPr/>
                <p14:nvPr/>
              </p14:nvContentPartPr>
              <p14:xfrm>
                <a:off x="7888350" y="4541359"/>
                <a:ext cx="131400" cy="199440"/>
              </p14:xfrm>
            </p:contentPart>
          </mc:Choice>
          <mc:Fallback xmlns="">
            <p:pic>
              <p:nvPicPr>
                <p:cNvPr id="73" name="Ink 72">
                  <a:extLst>
                    <a:ext uri="{FF2B5EF4-FFF2-40B4-BE49-F238E27FC236}">
                      <a16:creationId xmlns:a16="http://schemas.microsoft.com/office/drawing/2014/main" id="{8D06F72B-2091-4A12-94E0-ABA804433D22}"/>
                    </a:ext>
                  </a:extLst>
                </p:cNvPr>
                <p:cNvPicPr/>
                <p:nvPr/>
              </p:nvPicPr>
              <p:blipFill>
                <a:blip r:embed="rId88"/>
                <a:stretch>
                  <a:fillRect/>
                </a:stretch>
              </p:blipFill>
              <p:spPr>
                <a:xfrm>
                  <a:off x="7852350" y="4505719"/>
                  <a:ext cx="203040" cy="27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75" name="Ink 74">
                <a:extLst>
                  <a:ext uri="{FF2B5EF4-FFF2-40B4-BE49-F238E27FC236}">
                    <a16:creationId xmlns:a16="http://schemas.microsoft.com/office/drawing/2014/main" id="{B85DC90F-6157-4D22-9805-409099A861FE}"/>
                  </a:ext>
                </a:extLst>
              </p14:cNvPr>
              <p14:cNvContentPartPr/>
              <p14:nvPr/>
            </p14:nvContentPartPr>
            <p14:xfrm>
              <a:off x="3147510" y="6566719"/>
              <a:ext cx="197280" cy="73800"/>
            </p14:xfrm>
          </p:contentPart>
        </mc:Choice>
        <mc:Fallback xmlns="">
          <p:pic>
            <p:nvPicPr>
              <p:cNvPr id="75" name="Ink 74">
                <a:extLst>
                  <a:ext uri="{FF2B5EF4-FFF2-40B4-BE49-F238E27FC236}">
                    <a16:creationId xmlns:a16="http://schemas.microsoft.com/office/drawing/2014/main" id="{B85DC90F-6157-4D22-9805-409099A861FE}"/>
                  </a:ext>
                </a:extLst>
              </p:cNvPr>
              <p:cNvPicPr/>
              <p:nvPr/>
            </p:nvPicPr>
            <p:blipFill>
              <a:blip r:embed="rId90"/>
              <a:stretch>
                <a:fillRect/>
              </a:stretch>
            </p:blipFill>
            <p:spPr>
              <a:xfrm>
                <a:off x="3111510" y="6530719"/>
                <a:ext cx="268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6" name="Ink 75">
                <a:extLst>
                  <a:ext uri="{FF2B5EF4-FFF2-40B4-BE49-F238E27FC236}">
                    <a16:creationId xmlns:a16="http://schemas.microsoft.com/office/drawing/2014/main" id="{8DED754D-0876-42D5-8C8D-AB82059015FB}"/>
                  </a:ext>
                </a:extLst>
              </p14:cNvPr>
              <p14:cNvContentPartPr/>
              <p14:nvPr/>
            </p14:nvContentPartPr>
            <p14:xfrm>
              <a:off x="3432270" y="6746719"/>
              <a:ext cx="194760" cy="13680"/>
            </p14:xfrm>
          </p:contentPart>
        </mc:Choice>
        <mc:Fallback xmlns="">
          <p:pic>
            <p:nvPicPr>
              <p:cNvPr id="76" name="Ink 75">
                <a:extLst>
                  <a:ext uri="{FF2B5EF4-FFF2-40B4-BE49-F238E27FC236}">
                    <a16:creationId xmlns:a16="http://schemas.microsoft.com/office/drawing/2014/main" id="{8DED754D-0876-42D5-8C8D-AB82059015FB}"/>
                  </a:ext>
                </a:extLst>
              </p:cNvPr>
              <p:cNvPicPr/>
              <p:nvPr/>
            </p:nvPicPr>
            <p:blipFill>
              <a:blip r:embed="rId92"/>
              <a:stretch>
                <a:fillRect/>
              </a:stretch>
            </p:blipFill>
            <p:spPr>
              <a:xfrm>
                <a:off x="3396630" y="6710719"/>
                <a:ext cx="266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7" name="Ink 76">
                <a:extLst>
                  <a:ext uri="{FF2B5EF4-FFF2-40B4-BE49-F238E27FC236}">
                    <a16:creationId xmlns:a16="http://schemas.microsoft.com/office/drawing/2014/main" id="{D4B018A7-D99C-4A85-AFEF-4232B6E4CB88}"/>
                  </a:ext>
                </a:extLst>
              </p14:cNvPr>
              <p14:cNvContentPartPr/>
              <p14:nvPr/>
            </p14:nvContentPartPr>
            <p14:xfrm>
              <a:off x="3747270" y="6490399"/>
              <a:ext cx="360" cy="360"/>
            </p14:xfrm>
          </p:contentPart>
        </mc:Choice>
        <mc:Fallback xmlns="">
          <p:pic>
            <p:nvPicPr>
              <p:cNvPr id="77" name="Ink 76">
                <a:extLst>
                  <a:ext uri="{FF2B5EF4-FFF2-40B4-BE49-F238E27FC236}">
                    <a16:creationId xmlns:a16="http://schemas.microsoft.com/office/drawing/2014/main" id="{D4B018A7-D99C-4A85-AFEF-4232B6E4CB88}"/>
                  </a:ext>
                </a:extLst>
              </p:cNvPr>
              <p:cNvPicPr/>
              <p:nvPr/>
            </p:nvPicPr>
            <p:blipFill>
              <a:blip r:embed="rId30"/>
              <a:stretch>
                <a:fillRect/>
              </a:stretch>
            </p:blipFill>
            <p:spPr>
              <a:xfrm>
                <a:off x="3711630" y="645439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8" name="Ink 77">
                <a:extLst>
                  <a:ext uri="{FF2B5EF4-FFF2-40B4-BE49-F238E27FC236}">
                    <a16:creationId xmlns:a16="http://schemas.microsoft.com/office/drawing/2014/main" id="{AF7B4E8D-5616-4D77-896D-444E3441D0C6}"/>
                  </a:ext>
                </a:extLst>
              </p14:cNvPr>
              <p14:cNvContentPartPr/>
              <p14:nvPr/>
            </p14:nvContentPartPr>
            <p14:xfrm>
              <a:off x="1353270" y="4361719"/>
              <a:ext cx="145800" cy="139680"/>
            </p14:xfrm>
          </p:contentPart>
        </mc:Choice>
        <mc:Fallback xmlns="">
          <p:pic>
            <p:nvPicPr>
              <p:cNvPr id="78" name="Ink 77">
                <a:extLst>
                  <a:ext uri="{FF2B5EF4-FFF2-40B4-BE49-F238E27FC236}">
                    <a16:creationId xmlns:a16="http://schemas.microsoft.com/office/drawing/2014/main" id="{AF7B4E8D-5616-4D77-896D-444E3441D0C6}"/>
                  </a:ext>
                </a:extLst>
              </p:cNvPr>
              <p:cNvPicPr/>
              <p:nvPr/>
            </p:nvPicPr>
            <p:blipFill>
              <a:blip r:embed="rId95"/>
              <a:stretch>
                <a:fillRect/>
              </a:stretch>
            </p:blipFill>
            <p:spPr>
              <a:xfrm>
                <a:off x="1290630" y="4299079"/>
                <a:ext cx="2714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75D631E2-5733-4176-ABB4-52B6F5FE760E}"/>
                  </a:ext>
                </a:extLst>
              </p14:cNvPr>
              <p14:cNvContentPartPr/>
              <p14:nvPr/>
            </p14:nvContentPartPr>
            <p14:xfrm>
              <a:off x="1348230" y="4810999"/>
              <a:ext cx="191160" cy="243000"/>
            </p14:xfrm>
          </p:contentPart>
        </mc:Choice>
        <mc:Fallback xmlns="">
          <p:pic>
            <p:nvPicPr>
              <p:cNvPr id="79" name="Ink 78">
                <a:extLst>
                  <a:ext uri="{FF2B5EF4-FFF2-40B4-BE49-F238E27FC236}">
                    <a16:creationId xmlns:a16="http://schemas.microsoft.com/office/drawing/2014/main" id="{75D631E2-5733-4176-ABB4-52B6F5FE760E}"/>
                  </a:ext>
                </a:extLst>
              </p:cNvPr>
              <p:cNvPicPr/>
              <p:nvPr/>
            </p:nvPicPr>
            <p:blipFill>
              <a:blip r:embed="rId97"/>
              <a:stretch>
                <a:fillRect/>
              </a:stretch>
            </p:blipFill>
            <p:spPr>
              <a:xfrm>
                <a:off x="1285590" y="4748359"/>
                <a:ext cx="316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9D7DCD46-6924-47FC-A3A2-2B31758BF60F}"/>
                  </a:ext>
                </a:extLst>
              </p14:cNvPr>
              <p14:cNvContentPartPr/>
              <p14:nvPr/>
            </p14:nvContentPartPr>
            <p14:xfrm>
              <a:off x="2248230" y="5650879"/>
              <a:ext cx="246600" cy="150120"/>
            </p14:xfrm>
          </p:contentPart>
        </mc:Choice>
        <mc:Fallback xmlns="">
          <p:pic>
            <p:nvPicPr>
              <p:cNvPr id="80" name="Ink 79">
                <a:extLst>
                  <a:ext uri="{FF2B5EF4-FFF2-40B4-BE49-F238E27FC236}">
                    <a16:creationId xmlns:a16="http://schemas.microsoft.com/office/drawing/2014/main" id="{9D7DCD46-6924-47FC-A3A2-2B31758BF60F}"/>
                  </a:ext>
                </a:extLst>
              </p:cNvPr>
              <p:cNvPicPr/>
              <p:nvPr/>
            </p:nvPicPr>
            <p:blipFill>
              <a:blip r:embed="rId99"/>
              <a:stretch>
                <a:fillRect/>
              </a:stretch>
            </p:blipFill>
            <p:spPr>
              <a:xfrm>
                <a:off x="2185230" y="5587879"/>
                <a:ext cx="3722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1" name="Ink 80">
                <a:extLst>
                  <a:ext uri="{FF2B5EF4-FFF2-40B4-BE49-F238E27FC236}">
                    <a16:creationId xmlns:a16="http://schemas.microsoft.com/office/drawing/2014/main" id="{C7F51796-EE7B-4792-9639-70D077F0DF5F}"/>
                  </a:ext>
                </a:extLst>
              </p14:cNvPr>
              <p14:cNvContentPartPr/>
              <p14:nvPr/>
            </p14:nvContentPartPr>
            <p14:xfrm>
              <a:off x="2772750" y="6010519"/>
              <a:ext cx="177120" cy="160920"/>
            </p14:xfrm>
          </p:contentPart>
        </mc:Choice>
        <mc:Fallback xmlns="">
          <p:pic>
            <p:nvPicPr>
              <p:cNvPr id="81" name="Ink 80">
                <a:extLst>
                  <a:ext uri="{FF2B5EF4-FFF2-40B4-BE49-F238E27FC236}">
                    <a16:creationId xmlns:a16="http://schemas.microsoft.com/office/drawing/2014/main" id="{C7F51796-EE7B-4792-9639-70D077F0DF5F}"/>
                  </a:ext>
                </a:extLst>
              </p:cNvPr>
              <p:cNvPicPr/>
              <p:nvPr/>
            </p:nvPicPr>
            <p:blipFill>
              <a:blip r:embed="rId101"/>
              <a:stretch>
                <a:fillRect/>
              </a:stretch>
            </p:blipFill>
            <p:spPr>
              <a:xfrm>
                <a:off x="2710110" y="5947879"/>
                <a:ext cx="3027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2" name="Ink 81">
                <a:extLst>
                  <a:ext uri="{FF2B5EF4-FFF2-40B4-BE49-F238E27FC236}">
                    <a16:creationId xmlns:a16="http://schemas.microsoft.com/office/drawing/2014/main" id="{1F9BC6C3-2713-48A4-8A78-A41FB9225E8E}"/>
                  </a:ext>
                </a:extLst>
              </p14:cNvPr>
              <p14:cNvContentPartPr/>
              <p14:nvPr/>
            </p14:nvContentPartPr>
            <p14:xfrm>
              <a:off x="4706670" y="6566719"/>
              <a:ext cx="428400" cy="73800"/>
            </p14:xfrm>
          </p:contentPart>
        </mc:Choice>
        <mc:Fallback xmlns="">
          <p:pic>
            <p:nvPicPr>
              <p:cNvPr id="82" name="Ink 81">
                <a:extLst>
                  <a:ext uri="{FF2B5EF4-FFF2-40B4-BE49-F238E27FC236}">
                    <a16:creationId xmlns:a16="http://schemas.microsoft.com/office/drawing/2014/main" id="{1F9BC6C3-2713-48A4-8A78-A41FB9225E8E}"/>
                  </a:ext>
                </a:extLst>
              </p:cNvPr>
              <p:cNvPicPr/>
              <p:nvPr/>
            </p:nvPicPr>
            <p:blipFill>
              <a:blip r:embed="rId103"/>
              <a:stretch>
                <a:fillRect/>
              </a:stretch>
            </p:blipFill>
            <p:spPr>
              <a:xfrm>
                <a:off x="4643670" y="6503719"/>
                <a:ext cx="554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3" name="Ink 82">
                <a:extLst>
                  <a:ext uri="{FF2B5EF4-FFF2-40B4-BE49-F238E27FC236}">
                    <a16:creationId xmlns:a16="http://schemas.microsoft.com/office/drawing/2014/main" id="{855E729A-3C69-450F-9209-DC7847B544F6}"/>
                  </a:ext>
                </a:extLst>
              </p14:cNvPr>
              <p14:cNvContentPartPr/>
              <p14:nvPr/>
            </p14:nvContentPartPr>
            <p14:xfrm>
              <a:off x="6040830" y="5982439"/>
              <a:ext cx="450360" cy="193680"/>
            </p14:xfrm>
          </p:contentPart>
        </mc:Choice>
        <mc:Fallback xmlns="">
          <p:pic>
            <p:nvPicPr>
              <p:cNvPr id="83" name="Ink 82">
                <a:extLst>
                  <a:ext uri="{FF2B5EF4-FFF2-40B4-BE49-F238E27FC236}">
                    <a16:creationId xmlns:a16="http://schemas.microsoft.com/office/drawing/2014/main" id="{855E729A-3C69-450F-9209-DC7847B544F6}"/>
                  </a:ext>
                </a:extLst>
              </p:cNvPr>
              <p:cNvPicPr/>
              <p:nvPr/>
            </p:nvPicPr>
            <p:blipFill>
              <a:blip r:embed="rId105"/>
              <a:stretch>
                <a:fillRect/>
              </a:stretch>
            </p:blipFill>
            <p:spPr>
              <a:xfrm>
                <a:off x="5977830" y="5919799"/>
                <a:ext cx="5760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76DDAE7A-C887-4F3B-B308-6B9525A63850}"/>
                  </a:ext>
                </a:extLst>
              </p14:cNvPr>
              <p14:cNvContentPartPr/>
              <p14:nvPr/>
            </p14:nvContentPartPr>
            <p14:xfrm>
              <a:off x="7134870" y="5638279"/>
              <a:ext cx="272880" cy="58320"/>
            </p14:xfrm>
          </p:contentPart>
        </mc:Choice>
        <mc:Fallback xmlns="">
          <p:pic>
            <p:nvPicPr>
              <p:cNvPr id="84" name="Ink 83">
                <a:extLst>
                  <a:ext uri="{FF2B5EF4-FFF2-40B4-BE49-F238E27FC236}">
                    <a16:creationId xmlns:a16="http://schemas.microsoft.com/office/drawing/2014/main" id="{76DDAE7A-C887-4F3B-B308-6B9525A63850}"/>
                  </a:ext>
                </a:extLst>
              </p:cNvPr>
              <p:cNvPicPr/>
              <p:nvPr/>
            </p:nvPicPr>
            <p:blipFill>
              <a:blip r:embed="rId107"/>
              <a:stretch>
                <a:fillRect/>
              </a:stretch>
            </p:blipFill>
            <p:spPr>
              <a:xfrm>
                <a:off x="7071870" y="5575279"/>
                <a:ext cx="398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E211E184-F2F3-4DFC-A404-C29B1770F51D}"/>
                  </a:ext>
                </a:extLst>
              </p14:cNvPr>
              <p14:cNvContentPartPr/>
              <p14:nvPr/>
            </p14:nvContentPartPr>
            <p14:xfrm>
              <a:off x="7974390" y="5068759"/>
              <a:ext cx="136800" cy="192600"/>
            </p14:xfrm>
          </p:contentPart>
        </mc:Choice>
        <mc:Fallback xmlns="">
          <p:pic>
            <p:nvPicPr>
              <p:cNvPr id="85" name="Ink 84">
                <a:extLst>
                  <a:ext uri="{FF2B5EF4-FFF2-40B4-BE49-F238E27FC236}">
                    <a16:creationId xmlns:a16="http://schemas.microsoft.com/office/drawing/2014/main" id="{E211E184-F2F3-4DFC-A404-C29B1770F51D}"/>
                  </a:ext>
                </a:extLst>
              </p:cNvPr>
              <p:cNvPicPr/>
              <p:nvPr/>
            </p:nvPicPr>
            <p:blipFill>
              <a:blip r:embed="rId109"/>
              <a:stretch>
                <a:fillRect/>
              </a:stretch>
            </p:blipFill>
            <p:spPr>
              <a:xfrm>
                <a:off x="7911750" y="5005759"/>
                <a:ext cx="2624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 name="Ink 2">
                <a:extLst>
                  <a:ext uri="{FF2B5EF4-FFF2-40B4-BE49-F238E27FC236}">
                    <a16:creationId xmlns:a16="http://schemas.microsoft.com/office/drawing/2014/main" id="{D76DABAB-36DD-454F-8D52-76DA821BF3F3}"/>
                  </a:ext>
                </a:extLst>
              </p14:cNvPr>
              <p14:cNvContentPartPr/>
              <p14:nvPr/>
            </p14:nvContentPartPr>
            <p14:xfrm>
              <a:off x="-3283170" y="1348879"/>
              <a:ext cx="360" cy="360"/>
            </p14:xfrm>
          </p:contentPart>
        </mc:Choice>
        <mc:Fallback xmlns="">
          <p:pic>
            <p:nvPicPr>
              <p:cNvPr id="3" name="Ink 2">
                <a:extLst>
                  <a:ext uri="{FF2B5EF4-FFF2-40B4-BE49-F238E27FC236}">
                    <a16:creationId xmlns:a16="http://schemas.microsoft.com/office/drawing/2014/main" id="{D76DABAB-36DD-454F-8D52-76DA821BF3F3}"/>
                  </a:ext>
                </a:extLst>
              </p:cNvPr>
              <p:cNvPicPr/>
              <p:nvPr/>
            </p:nvPicPr>
            <p:blipFill>
              <a:blip r:embed="rId111"/>
              <a:stretch>
                <a:fillRect/>
              </a:stretch>
            </p:blipFill>
            <p:spPr>
              <a:xfrm>
                <a:off x="-3345810" y="1286239"/>
                <a:ext cx="126000" cy="126000"/>
              </a:xfrm>
              <a:prstGeom prst="rect">
                <a:avLst/>
              </a:prstGeom>
            </p:spPr>
          </p:pic>
        </mc:Fallback>
      </mc:AlternateContent>
      <p:pic>
        <p:nvPicPr>
          <p:cNvPr id="9" name="Picture 8">
            <a:extLst>
              <a:ext uri="{FF2B5EF4-FFF2-40B4-BE49-F238E27FC236}">
                <a16:creationId xmlns:a16="http://schemas.microsoft.com/office/drawing/2014/main" id="{19C54B6A-7A5F-4C0C-BD03-4E65084AFBE7}"/>
              </a:ext>
            </a:extLst>
          </p:cNvPr>
          <p:cNvPicPr>
            <a:picLocks noChangeAspect="1"/>
          </p:cNvPicPr>
          <p:nvPr/>
        </p:nvPicPr>
        <p:blipFill>
          <a:blip r:embed="rId112"/>
          <a:stretch>
            <a:fillRect/>
          </a:stretch>
        </p:blipFill>
        <p:spPr>
          <a:xfrm flipH="1">
            <a:off x="4046783" y="2846573"/>
            <a:ext cx="538805" cy="1143000"/>
          </a:xfrm>
          <a:prstGeom prst="rect">
            <a:avLst/>
          </a:prstGeom>
        </p:spPr>
      </p:pic>
      <p:pic>
        <p:nvPicPr>
          <p:cNvPr id="11" name="Picture 10">
            <a:extLst>
              <a:ext uri="{FF2B5EF4-FFF2-40B4-BE49-F238E27FC236}">
                <a16:creationId xmlns:a16="http://schemas.microsoft.com/office/drawing/2014/main" id="{DAF56895-8F60-483D-B7D1-46A8EFE456DA}"/>
              </a:ext>
            </a:extLst>
          </p:cNvPr>
          <p:cNvPicPr>
            <a:picLocks noChangeAspect="1"/>
          </p:cNvPicPr>
          <p:nvPr/>
        </p:nvPicPr>
        <p:blipFill>
          <a:blip r:embed="rId113"/>
          <a:stretch>
            <a:fillRect/>
          </a:stretch>
        </p:blipFill>
        <p:spPr>
          <a:xfrm>
            <a:off x="4375825" y="4055144"/>
            <a:ext cx="538805" cy="942909"/>
          </a:xfrm>
          <a:prstGeom prst="rect">
            <a:avLst/>
          </a:prstGeom>
        </p:spPr>
      </p:pic>
      <p:pic>
        <p:nvPicPr>
          <p:cNvPr id="13" name="Picture 12">
            <a:extLst>
              <a:ext uri="{FF2B5EF4-FFF2-40B4-BE49-F238E27FC236}">
                <a16:creationId xmlns:a16="http://schemas.microsoft.com/office/drawing/2014/main" id="{EA47900E-9EC2-436D-BDF1-559AEE1C7DD9}"/>
              </a:ext>
            </a:extLst>
          </p:cNvPr>
          <p:cNvPicPr>
            <a:picLocks noChangeAspect="1"/>
          </p:cNvPicPr>
          <p:nvPr/>
        </p:nvPicPr>
        <p:blipFill>
          <a:blip r:embed="rId114"/>
          <a:stretch>
            <a:fillRect/>
          </a:stretch>
        </p:blipFill>
        <p:spPr>
          <a:xfrm>
            <a:off x="2349522" y="2412226"/>
            <a:ext cx="495815" cy="869584"/>
          </a:xfrm>
          <a:prstGeom prst="rect">
            <a:avLst/>
          </a:prstGeom>
        </p:spPr>
      </p:pic>
      <p:pic>
        <p:nvPicPr>
          <p:cNvPr id="16" name="Picture 15">
            <a:extLst>
              <a:ext uri="{FF2B5EF4-FFF2-40B4-BE49-F238E27FC236}">
                <a16:creationId xmlns:a16="http://schemas.microsoft.com/office/drawing/2014/main" id="{A408623E-69E1-4AC6-834D-8A20414102DF}"/>
              </a:ext>
            </a:extLst>
          </p:cNvPr>
          <p:cNvPicPr>
            <a:picLocks noChangeAspect="1"/>
          </p:cNvPicPr>
          <p:nvPr/>
        </p:nvPicPr>
        <p:blipFill>
          <a:blip r:embed="rId115"/>
          <a:stretch>
            <a:fillRect/>
          </a:stretch>
        </p:blipFill>
        <p:spPr>
          <a:xfrm>
            <a:off x="6222815" y="2924322"/>
            <a:ext cx="520053" cy="907544"/>
          </a:xfrm>
          <a:prstGeom prst="rect">
            <a:avLst/>
          </a:prstGeom>
        </p:spPr>
      </p:pic>
      <p:pic>
        <p:nvPicPr>
          <p:cNvPr id="23" name="Picture 22">
            <a:extLst>
              <a:ext uri="{FF2B5EF4-FFF2-40B4-BE49-F238E27FC236}">
                <a16:creationId xmlns:a16="http://schemas.microsoft.com/office/drawing/2014/main" id="{91172A37-D4E5-4470-8D1B-89873852F4AB}"/>
              </a:ext>
            </a:extLst>
          </p:cNvPr>
          <p:cNvPicPr>
            <a:picLocks noChangeAspect="1"/>
          </p:cNvPicPr>
          <p:nvPr/>
        </p:nvPicPr>
        <p:blipFill>
          <a:blip r:embed="rId115"/>
          <a:stretch>
            <a:fillRect/>
          </a:stretch>
        </p:blipFill>
        <p:spPr>
          <a:xfrm>
            <a:off x="4101250" y="1350765"/>
            <a:ext cx="520054" cy="907545"/>
          </a:xfrm>
          <a:prstGeom prst="rect">
            <a:avLst/>
          </a:prstGeom>
        </p:spPr>
      </p:pic>
      <p:pic>
        <p:nvPicPr>
          <p:cNvPr id="30" name="Picture 29">
            <a:extLst>
              <a:ext uri="{FF2B5EF4-FFF2-40B4-BE49-F238E27FC236}">
                <a16:creationId xmlns:a16="http://schemas.microsoft.com/office/drawing/2014/main" id="{57010682-0FE1-471A-890E-D218A1BDDA7C}"/>
              </a:ext>
            </a:extLst>
          </p:cNvPr>
          <p:cNvPicPr>
            <a:picLocks noChangeAspect="1"/>
          </p:cNvPicPr>
          <p:nvPr/>
        </p:nvPicPr>
        <p:blipFill>
          <a:blip r:embed="rId116"/>
          <a:stretch>
            <a:fillRect/>
          </a:stretch>
        </p:blipFill>
        <p:spPr>
          <a:xfrm>
            <a:off x="3900221" y="4044968"/>
            <a:ext cx="499915" cy="865707"/>
          </a:xfrm>
          <a:prstGeom prst="rect">
            <a:avLst/>
          </a:prstGeom>
        </p:spPr>
      </p:pic>
      <p:pic>
        <p:nvPicPr>
          <p:cNvPr id="32" name="Picture 31">
            <a:extLst>
              <a:ext uri="{FF2B5EF4-FFF2-40B4-BE49-F238E27FC236}">
                <a16:creationId xmlns:a16="http://schemas.microsoft.com/office/drawing/2014/main" id="{6484BE2A-8467-45D0-845B-573A5810CDDF}"/>
              </a:ext>
            </a:extLst>
          </p:cNvPr>
          <p:cNvPicPr>
            <a:picLocks noChangeAspect="1"/>
          </p:cNvPicPr>
          <p:nvPr/>
        </p:nvPicPr>
        <p:blipFill>
          <a:blip r:embed="rId117"/>
          <a:stretch>
            <a:fillRect/>
          </a:stretch>
        </p:blipFill>
        <p:spPr>
          <a:xfrm>
            <a:off x="6788710" y="2899204"/>
            <a:ext cx="632016" cy="944962"/>
          </a:xfrm>
          <a:prstGeom prst="rect">
            <a:avLst/>
          </a:prstGeom>
        </p:spPr>
      </p:pic>
      <p:pic>
        <p:nvPicPr>
          <p:cNvPr id="37" name="Picture 36">
            <a:extLst>
              <a:ext uri="{FF2B5EF4-FFF2-40B4-BE49-F238E27FC236}">
                <a16:creationId xmlns:a16="http://schemas.microsoft.com/office/drawing/2014/main" id="{11B3DC12-6074-484F-8451-2971242E5CB9}"/>
              </a:ext>
            </a:extLst>
          </p:cNvPr>
          <p:cNvPicPr>
            <a:picLocks noChangeAspect="1"/>
          </p:cNvPicPr>
          <p:nvPr/>
        </p:nvPicPr>
        <p:blipFill>
          <a:blip r:embed="rId117"/>
          <a:stretch>
            <a:fillRect/>
          </a:stretch>
        </p:blipFill>
        <p:spPr>
          <a:xfrm flipH="1">
            <a:off x="2009130" y="2386944"/>
            <a:ext cx="384616" cy="944962"/>
          </a:xfrm>
          <a:prstGeom prst="rect">
            <a:avLst/>
          </a:prstGeom>
        </p:spPr>
      </p:pic>
      <p:pic>
        <p:nvPicPr>
          <p:cNvPr id="39" name="Picture 38">
            <a:extLst>
              <a:ext uri="{FF2B5EF4-FFF2-40B4-BE49-F238E27FC236}">
                <a16:creationId xmlns:a16="http://schemas.microsoft.com/office/drawing/2014/main" id="{F812A520-971B-43CA-AF5B-F85A951C64D3}"/>
              </a:ext>
            </a:extLst>
          </p:cNvPr>
          <p:cNvPicPr>
            <a:picLocks noChangeAspect="1"/>
          </p:cNvPicPr>
          <p:nvPr/>
        </p:nvPicPr>
        <p:blipFill>
          <a:blip r:embed="rId117"/>
          <a:stretch>
            <a:fillRect/>
          </a:stretch>
        </p:blipFill>
        <p:spPr>
          <a:xfrm flipH="1">
            <a:off x="4666723" y="1305558"/>
            <a:ext cx="495814" cy="944962"/>
          </a:xfrm>
          <a:prstGeom prst="rect">
            <a:avLst/>
          </a:prstGeom>
        </p:spPr>
      </p:pic>
      <p:pic>
        <p:nvPicPr>
          <p:cNvPr id="44" name="Picture 43">
            <a:extLst>
              <a:ext uri="{FF2B5EF4-FFF2-40B4-BE49-F238E27FC236}">
                <a16:creationId xmlns:a16="http://schemas.microsoft.com/office/drawing/2014/main" id="{12EC8F92-ACFF-4E4E-8E4F-3591A2A7DCBC}"/>
              </a:ext>
            </a:extLst>
          </p:cNvPr>
          <p:cNvPicPr>
            <a:picLocks noChangeAspect="1"/>
          </p:cNvPicPr>
          <p:nvPr/>
        </p:nvPicPr>
        <p:blipFill>
          <a:blip r:embed="rId118"/>
          <a:stretch>
            <a:fillRect/>
          </a:stretch>
        </p:blipFill>
        <p:spPr>
          <a:xfrm>
            <a:off x="4482865" y="2528193"/>
            <a:ext cx="536494" cy="1140051"/>
          </a:xfrm>
          <a:prstGeom prst="rect">
            <a:avLst/>
          </a:prstGeom>
        </p:spPr>
      </p:pic>
      <p:pic>
        <p:nvPicPr>
          <p:cNvPr id="49" name="Picture 48">
            <a:extLst>
              <a:ext uri="{FF2B5EF4-FFF2-40B4-BE49-F238E27FC236}">
                <a16:creationId xmlns:a16="http://schemas.microsoft.com/office/drawing/2014/main" id="{6F654A92-0635-440D-A7B0-902AB79AB27C}"/>
              </a:ext>
            </a:extLst>
          </p:cNvPr>
          <p:cNvPicPr>
            <a:picLocks noChangeAspect="1"/>
          </p:cNvPicPr>
          <p:nvPr/>
        </p:nvPicPr>
        <p:blipFill>
          <a:blip r:embed="rId118"/>
          <a:stretch>
            <a:fillRect/>
          </a:stretch>
        </p:blipFill>
        <p:spPr>
          <a:xfrm>
            <a:off x="3552741" y="2691815"/>
            <a:ext cx="536494" cy="1140051"/>
          </a:xfrm>
          <a:prstGeom prst="rect">
            <a:avLst/>
          </a:prstGeom>
        </p:spPr>
      </p:pic>
      <p:pic>
        <p:nvPicPr>
          <p:cNvPr id="50" name="Picture 49">
            <a:extLst>
              <a:ext uri="{FF2B5EF4-FFF2-40B4-BE49-F238E27FC236}">
                <a16:creationId xmlns:a16="http://schemas.microsoft.com/office/drawing/2014/main" id="{8131A378-E9B1-410E-8A04-60F75D898CB2}"/>
              </a:ext>
            </a:extLst>
          </p:cNvPr>
          <p:cNvPicPr>
            <a:picLocks noChangeAspect="1"/>
          </p:cNvPicPr>
          <p:nvPr/>
        </p:nvPicPr>
        <p:blipFill>
          <a:blip r:embed="rId118"/>
          <a:stretch>
            <a:fillRect/>
          </a:stretch>
        </p:blipFill>
        <p:spPr>
          <a:xfrm>
            <a:off x="4934456" y="2725511"/>
            <a:ext cx="536494" cy="1140051"/>
          </a:xfrm>
          <a:prstGeom prst="rect">
            <a:avLst/>
          </a:prstGeom>
        </p:spPr>
      </p:pic>
      <p:sp>
        <p:nvSpPr>
          <p:cNvPr id="51" name="TextBox 50">
            <a:extLst>
              <a:ext uri="{FF2B5EF4-FFF2-40B4-BE49-F238E27FC236}">
                <a16:creationId xmlns:a16="http://schemas.microsoft.com/office/drawing/2014/main" id="{27581777-3B66-4E10-872D-B5DC7C03325E}"/>
              </a:ext>
            </a:extLst>
          </p:cNvPr>
          <p:cNvSpPr txBox="1"/>
          <p:nvPr/>
        </p:nvSpPr>
        <p:spPr>
          <a:xfrm>
            <a:off x="381000" y="1482162"/>
            <a:ext cx="2464337" cy="369332"/>
          </a:xfrm>
          <a:prstGeom prst="rect">
            <a:avLst/>
          </a:prstGeom>
          <a:noFill/>
        </p:spPr>
        <p:txBody>
          <a:bodyPr wrap="square" rtlCol="0">
            <a:spAutoFit/>
          </a:bodyPr>
          <a:lstStyle/>
          <a:p>
            <a:r>
              <a:rPr lang="en-US" b="1" dirty="0">
                <a:solidFill>
                  <a:srgbClr val="FF0000"/>
                </a:solidFill>
              </a:rPr>
              <a:t>Sentinels</a:t>
            </a:r>
          </a:p>
        </p:txBody>
      </p:sp>
      <p:sp>
        <p:nvSpPr>
          <p:cNvPr id="52" name="TextBox 51">
            <a:extLst>
              <a:ext uri="{FF2B5EF4-FFF2-40B4-BE49-F238E27FC236}">
                <a16:creationId xmlns:a16="http://schemas.microsoft.com/office/drawing/2014/main" id="{82B72DF3-4DD2-41E8-9439-2D89154420BE}"/>
              </a:ext>
            </a:extLst>
          </p:cNvPr>
          <p:cNvSpPr txBox="1"/>
          <p:nvPr/>
        </p:nvSpPr>
        <p:spPr>
          <a:xfrm>
            <a:off x="6009870" y="1424763"/>
            <a:ext cx="2599438" cy="369332"/>
          </a:xfrm>
          <a:prstGeom prst="rect">
            <a:avLst/>
          </a:prstGeom>
          <a:noFill/>
        </p:spPr>
        <p:txBody>
          <a:bodyPr wrap="square" rtlCol="0">
            <a:spAutoFit/>
          </a:bodyPr>
          <a:lstStyle/>
          <a:p>
            <a:r>
              <a:rPr lang="en-US" b="1" dirty="0">
                <a:solidFill>
                  <a:srgbClr val="FF0000"/>
                </a:solidFill>
              </a:rPr>
              <a:t>Archers/Soldiers</a:t>
            </a:r>
          </a:p>
        </p:txBody>
      </p:sp>
      <p:cxnSp>
        <p:nvCxnSpPr>
          <p:cNvPr id="68" name="Straight Arrow Connector 67">
            <a:extLst>
              <a:ext uri="{FF2B5EF4-FFF2-40B4-BE49-F238E27FC236}">
                <a16:creationId xmlns:a16="http://schemas.microsoft.com/office/drawing/2014/main" id="{090B79EA-B92C-4077-B955-C5386EFAB2F3}"/>
              </a:ext>
            </a:extLst>
          </p:cNvPr>
          <p:cNvCxnSpPr/>
          <p:nvPr/>
        </p:nvCxnSpPr>
        <p:spPr>
          <a:xfrm>
            <a:off x="1573590" y="1676400"/>
            <a:ext cx="23266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141D4B66-46B7-4843-A6E3-FFE94CF759F2}"/>
              </a:ext>
            </a:extLst>
          </p:cNvPr>
          <p:cNvPicPr>
            <a:picLocks noChangeAspect="1"/>
          </p:cNvPicPr>
          <p:nvPr/>
        </p:nvPicPr>
        <p:blipFill>
          <a:blip r:embed="rId119"/>
          <a:stretch>
            <a:fillRect/>
          </a:stretch>
        </p:blipFill>
        <p:spPr>
          <a:xfrm rot="1846576" flipV="1">
            <a:off x="758650" y="2195034"/>
            <a:ext cx="1962915" cy="186477"/>
          </a:xfrm>
          <a:prstGeom prst="rect">
            <a:avLst/>
          </a:prstGeom>
        </p:spPr>
      </p:pic>
      <p:pic>
        <p:nvPicPr>
          <p:cNvPr id="72" name="Picture 71">
            <a:extLst>
              <a:ext uri="{FF2B5EF4-FFF2-40B4-BE49-F238E27FC236}">
                <a16:creationId xmlns:a16="http://schemas.microsoft.com/office/drawing/2014/main" id="{8EF6AE85-947F-458A-8A85-163A54D24FDE}"/>
              </a:ext>
            </a:extLst>
          </p:cNvPr>
          <p:cNvPicPr>
            <a:picLocks noChangeAspect="1"/>
          </p:cNvPicPr>
          <p:nvPr/>
        </p:nvPicPr>
        <p:blipFill>
          <a:blip r:embed="rId119"/>
          <a:stretch>
            <a:fillRect/>
          </a:stretch>
        </p:blipFill>
        <p:spPr>
          <a:xfrm rot="19562787" flipH="1" flipV="1">
            <a:off x="4931195" y="2489012"/>
            <a:ext cx="2771238" cy="263268"/>
          </a:xfrm>
          <a:prstGeom prst="rect">
            <a:avLst/>
          </a:prstGeom>
        </p:spPr>
      </p:pic>
      <p:pic>
        <p:nvPicPr>
          <p:cNvPr id="86" name="Picture 85">
            <a:extLst>
              <a:ext uri="{FF2B5EF4-FFF2-40B4-BE49-F238E27FC236}">
                <a16:creationId xmlns:a16="http://schemas.microsoft.com/office/drawing/2014/main" id="{2ADC583D-D10E-46BD-AE41-8E5C026BD5FC}"/>
              </a:ext>
            </a:extLst>
          </p:cNvPr>
          <p:cNvPicPr>
            <a:picLocks noChangeAspect="1"/>
          </p:cNvPicPr>
          <p:nvPr/>
        </p:nvPicPr>
        <p:blipFill>
          <a:blip r:embed="rId119"/>
          <a:stretch>
            <a:fillRect/>
          </a:stretch>
        </p:blipFill>
        <p:spPr>
          <a:xfrm flipH="1" flipV="1">
            <a:off x="5002645" y="1804928"/>
            <a:ext cx="1931011" cy="183446"/>
          </a:xfrm>
          <a:prstGeom prst="rect">
            <a:avLst/>
          </a:prstGeom>
        </p:spPr>
      </p:pic>
    </p:spTree>
    <p:extLst>
      <p:ext uri="{BB962C8B-B14F-4D97-AF65-F5344CB8AC3E}">
        <p14:creationId xmlns:p14="http://schemas.microsoft.com/office/powerpoint/2010/main" val="315473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dirty="0"/>
              <a:t>Tier 1: Constitutive defenses</a:t>
            </a:r>
          </a:p>
        </p:txBody>
      </p:sp>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75000"/>
                </a:schemeClr>
              </a:solidFill>
            </a:endParaRPr>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sp>
        <p:nvSpPr>
          <p:cNvPr id="10" name="TextBox 9"/>
          <p:cNvSpPr txBox="1"/>
          <p:nvPr/>
        </p:nvSpPr>
        <p:spPr>
          <a:xfrm>
            <a:off x="5257800" y="2057400"/>
            <a:ext cx="1981200" cy="369332"/>
          </a:xfrm>
          <a:prstGeom prst="rect">
            <a:avLst/>
          </a:prstGeom>
          <a:noFill/>
        </p:spPr>
        <p:txBody>
          <a:bodyPr wrap="square" rtlCol="0">
            <a:spAutoFit/>
          </a:bodyPr>
          <a:lstStyle/>
          <a:p>
            <a:r>
              <a:rPr lang="en-US" dirty="0">
                <a:solidFill>
                  <a:schemeClr val="accent3">
                    <a:lumMod val="50000"/>
                  </a:schemeClr>
                </a:solidFill>
              </a:rPr>
              <a:t>Cell membrane</a:t>
            </a:r>
          </a:p>
        </p:txBody>
      </p:sp>
      <p:sp>
        <p:nvSpPr>
          <p:cNvPr id="11" name="TextBox 10"/>
          <p:cNvSpPr txBox="1"/>
          <p:nvPr/>
        </p:nvSpPr>
        <p:spPr>
          <a:xfrm>
            <a:off x="5334000" y="1066800"/>
            <a:ext cx="2362200" cy="369332"/>
          </a:xfrm>
          <a:prstGeom prst="rect">
            <a:avLst/>
          </a:prstGeom>
          <a:noFill/>
        </p:spPr>
        <p:txBody>
          <a:bodyPr wrap="square" rtlCol="0">
            <a:spAutoFit/>
          </a:bodyPr>
          <a:lstStyle/>
          <a:p>
            <a:r>
              <a:rPr lang="en-US" dirty="0"/>
              <a:t>Cell wall</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dirty="0"/>
              <a:t>Constitutive defenses</a:t>
            </a:r>
          </a:p>
        </p:txBody>
      </p:sp>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sp>
        <p:nvSpPr>
          <p:cNvPr id="10" name="TextBox 9"/>
          <p:cNvSpPr txBox="1"/>
          <p:nvPr/>
        </p:nvSpPr>
        <p:spPr>
          <a:xfrm>
            <a:off x="5257800" y="2057400"/>
            <a:ext cx="1981200" cy="369332"/>
          </a:xfrm>
          <a:prstGeom prst="rect">
            <a:avLst/>
          </a:prstGeom>
          <a:noFill/>
        </p:spPr>
        <p:txBody>
          <a:bodyPr wrap="square" rtlCol="0">
            <a:spAutoFit/>
          </a:bodyPr>
          <a:lstStyle/>
          <a:p>
            <a:r>
              <a:rPr lang="en-US" dirty="0">
                <a:solidFill>
                  <a:schemeClr val="accent3">
                    <a:lumMod val="50000"/>
                  </a:schemeClr>
                </a:solidFill>
              </a:rPr>
              <a:t>Cell membrane</a:t>
            </a:r>
          </a:p>
        </p:txBody>
      </p:sp>
      <p:sp>
        <p:nvSpPr>
          <p:cNvPr id="11" name="TextBox 10"/>
          <p:cNvSpPr txBox="1"/>
          <p:nvPr/>
        </p:nvSpPr>
        <p:spPr>
          <a:xfrm>
            <a:off x="5334000" y="1066800"/>
            <a:ext cx="2362200" cy="369332"/>
          </a:xfrm>
          <a:prstGeom prst="rect">
            <a:avLst/>
          </a:prstGeom>
          <a:noFill/>
        </p:spPr>
        <p:txBody>
          <a:bodyPr wrap="square" rtlCol="0">
            <a:spAutoFit/>
          </a:bodyPr>
          <a:lstStyle/>
          <a:p>
            <a:r>
              <a:rPr lang="en-US" dirty="0"/>
              <a:t>Cell wall</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TextBox 11"/>
          <p:cNvSpPr txBox="1"/>
          <p:nvPr/>
        </p:nvSpPr>
        <p:spPr>
          <a:xfrm>
            <a:off x="228600" y="838200"/>
            <a:ext cx="4953000" cy="923330"/>
          </a:xfrm>
          <a:prstGeom prst="rect">
            <a:avLst/>
          </a:prstGeom>
          <a:noFill/>
        </p:spPr>
        <p:txBody>
          <a:bodyPr wrap="square" rtlCol="0">
            <a:spAutoFit/>
          </a:bodyPr>
          <a:lstStyle/>
          <a:p>
            <a:r>
              <a:rPr lang="en-US" dirty="0">
                <a:solidFill>
                  <a:schemeClr val="tx2"/>
                </a:solidFill>
              </a:rPr>
              <a:t>A tough cell wall made of cellulose, reinforced with  other molecules, and maintained by repair enzymes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8229600" cy="792162"/>
          </a:xfrm>
        </p:spPr>
        <p:txBody>
          <a:bodyPr/>
          <a:lstStyle/>
          <a:p>
            <a:r>
              <a:rPr lang="en-US" dirty="0"/>
              <a:t>Constitutive defenses</a:t>
            </a:r>
          </a:p>
        </p:txBody>
      </p:sp>
      <p:sp>
        <p:nvSpPr>
          <p:cNvPr id="6" name="Rounded Rectangle 5"/>
          <p:cNvSpPr/>
          <p:nvPr/>
        </p:nvSpPr>
        <p:spPr>
          <a:xfrm>
            <a:off x="1600200" y="1905000"/>
            <a:ext cx="6172200" cy="3810000"/>
          </a:xfrm>
          <a:prstGeom prst="roundRect">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66800" y="1447800"/>
            <a:ext cx="7162800" cy="4876800"/>
          </a:xfrm>
          <a:prstGeom prst="roundRect">
            <a:avLst/>
          </a:prstGeom>
          <a:noFill/>
          <a:ln w="635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67000" y="3886200"/>
            <a:ext cx="1981200" cy="1447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71800" y="4495800"/>
            <a:ext cx="1295400" cy="369332"/>
          </a:xfrm>
          <a:prstGeom prst="rect">
            <a:avLst/>
          </a:prstGeom>
          <a:noFill/>
        </p:spPr>
        <p:txBody>
          <a:bodyPr wrap="square" rtlCol="0">
            <a:spAutoFit/>
          </a:bodyPr>
          <a:lstStyle/>
          <a:p>
            <a:r>
              <a:rPr lang="en-US" dirty="0">
                <a:solidFill>
                  <a:schemeClr val="bg2">
                    <a:lumMod val="50000"/>
                  </a:schemeClr>
                </a:solidFill>
              </a:rPr>
              <a:t>nucleus</a:t>
            </a:r>
          </a:p>
        </p:txBody>
      </p:sp>
      <p:pic>
        <p:nvPicPr>
          <p:cNvPr id="2050" name="Picture 2"/>
          <p:cNvPicPr>
            <a:picLocks noChangeAspect="1" noChangeArrowheads="1"/>
          </p:cNvPicPr>
          <p:nvPr/>
        </p:nvPicPr>
        <p:blipFill>
          <a:blip r:embed="rId2" cstate="print"/>
          <a:srcRect/>
          <a:stretch>
            <a:fillRect/>
          </a:stretch>
        </p:blipFill>
        <p:spPr bwMode="auto">
          <a:xfrm>
            <a:off x="3048000" y="4038600"/>
            <a:ext cx="390525" cy="5429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05200" y="4800600"/>
            <a:ext cx="381000" cy="3905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810000" y="4267200"/>
            <a:ext cx="323850" cy="352425"/>
          </a:xfrm>
          <a:prstGeom prst="rect">
            <a:avLst/>
          </a:prstGeom>
          <a:noFill/>
          <a:ln w="9525">
            <a:noFill/>
            <a:miter lim="800000"/>
            <a:headEnd/>
            <a:tailEnd/>
          </a:ln>
        </p:spPr>
      </p:pic>
      <p:sp>
        <p:nvSpPr>
          <p:cNvPr id="12" name="TextBox 11"/>
          <p:cNvSpPr txBox="1"/>
          <p:nvPr/>
        </p:nvSpPr>
        <p:spPr>
          <a:xfrm>
            <a:off x="457200" y="838200"/>
            <a:ext cx="5334000" cy="646331"/>
          </a:xfrm>
          <a:prstGeom prst="rect">
            <a:avLst/>
          </a:prstGeom>
          <a:noFill/>
        </p:spPr>
        <p:txBody>
          <a:bodyPr wrap="square" rtlCol="0">
            <a:spAutoFit/>
          </a:bodyPr>
          <a:lstStyle/>
          <a:p>
            <a:r>
              <a:rPr lang="en-US" dirty="0">
                <a:solidFill>
                  <a:schemeClr val="tx2"/>
                </a:solidFill>
              </a:rPr>
              <a:t>Secreted structural and anti-microbial chemicals that make plant tissue a hostile environment for microbes</a:t>
            </a:r>
          </a:p>
        </p:txBody>
      </p:sp>
      <p:cxnSp>
        <p:nvCxnSpPr>
          <p:cNvPr id="14" name="Straight Arrow Connector 13"/>
          <p:cNvCxnSpPr/>
          <p:nvPr/>
        </p:nvCxnSpPr>
        <p:spPr>
          <a:xfrm flipH="1" flipV="1">
            <a:off x="1371600" y="1371600"/>
            <a:ext cx="1219200" cy="1524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62000" y="1905000"/>
            <a:ext cx="1524000" cy="1371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48000" y="685800"/>
            <a:ext cx="381000" cy="2438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562600" y="1143000"/>
            <a:ext cx="95250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648200" y="1143000"/>
            <a:ext cx="990600" cy="1676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t>Functions of constitutive defense genes</a:t>
            </a:r>
          </a:p>
        </p:txBody>
      </p:sp>
      <p:sp>
        <p:nvSpPr>
          <p:cNvPr id="4" name="Content Placeholder 3"/>
          <p:cNvSpPr>
            <a:spLocks noGrp="1"/>
          </p:cNvSpPr>
          <p:nvPr>
            <p:ph idx="1"/>
          </p:nvPr>
        </p:nvSpPr>
        <p:spPr/>
        <p:txBody>
          <a:bodyPr/>
          <a:lstStyle/>
          <a:p>
            <a:r>
              <a:rPr lang="en-US" dirty="0"/>
              <a:t>Production and delivery of cell wall components</a:t>
            </a:r>
          </a:p>
          <a:p>
            <a:r>
              <a:rPr lang="en-US" dirty="0"/>
              <a:t>Production of protective secretions like waxes</a:t>
            </a:r>
          </a:p>
          <a:p>
            <a:r>
              <a:rPr lang="en-US" dirty="0">
                <a:solidFill>
                  <a:srgbClr val="FF0000"/>
                </a:solidFill>
              </a:rPr>
              <a:t>Production of anti-microbial compounds</a:t>
            </a:r>
          </a:p>
          <a:p>
            <a:pPr marL="0" indent="0">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752</Words>
  <Application>Microsoft Office PowerPoint</Application>
  <PresentationFormat>On-screen Show (4:3)</PresentationFormat>
  <Paragraphs>141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Pathology for non-pathologists? What defensive genes in plants do</vt:lpstr>
      <vt:lpstr>What we mean by immunity</vt:lpstr>
      <vt:lpstr>Genes make the difference between susceptible and resistant</vt:lpstr>
      <vt:lpstr>Two tiers of Defense: Constitutive Defenses</vt:lpstr>
      <vt:lpstr>Two tiers of Defense: Induced Defenses (Recognition, Signaling, Defensive Response)</vt:lpstr>
      <vt:lpstr>Tier 1: Constitutive defenses</vt:lpstr>
      <vt:lpstr>Constitutive defenses</vt:lpstr>
      <vt:lpstr>Constitutive defenses</vt:lpstr>
      <vt:lpstr>Functions of constitutive defense genes</vt:lpstr>
      <vt:lpstr>Pathogens are microbes adapted to overcome constitutive defenses</vt:lpstr>
      <vt:lpstr>They don’t really have ladders. But they do have:</vt:lpstr>
      <vt:lpstr>Pathogens rely on host defenses to keep out the competition</vt:lpstr>
      <vt:lpstr>Tier 2: Induced Defenses Pattern Triggered Immunity (PTI)</vt:lpstr>
      <vt:lpstr>PowerPoint Presentation</vt:lpstr>
      <vt:lpstr>PowerPoint Presentation</vt:lpstr>
      <vt:lpstr>PowerPoint Presentation</vt:lpstr>
      <vt:lpstr>Functions of PTI defense genes</vt:lpstr>
      <vt:lpstr>Pathogens use “effectors” to suppress the defensive response</vt:lpstr>
      <vt:lpstr>Effectors tend to be host-specific</vt:lpstr>
      <vt:lpstr>Tier 3:  Effector-Triggered Immunity (ETI):  Special receptors detect effectors</vt:lpstr>
      <vt:lpstr>Effector-triggered immunity (ETI)</vt:lpstr>
      <vt:lpstr>Functions of ETI defense genes</vt:lpstr>
      <vt:lpstr>Chinese chestnut seems to have superior constitutive defenses in the bark</vt:lpstr>
      <vt:lpstr>Both Chinese and American show a PTI-like callus response, but</vt:lpstr>
      <vt:lpstr>Is Chinese PTI superior to American?</vt:lpstr>
      <vt:lpstr>ETI is likely an important part of Chinese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we breeding for? What defensive genes in plants do</dc:title>
  <dc:creator>Bruce</dc:creator>
  <cp:lastModifiedBy>bruce Levine</cp:lastModifiedBy>
  <cp:revision>42</cp:revision>
  <dcterms:created xsi:type="dcterms:W3CDTF">2018-11-03T20:32:28Z</dcterms:created>
  <dcterms:modified xsi:type="dcterms:W3CDTF">2020-07-23T21:45:39Z</dcterms:modified>
</cp:coreProperties>
</file>