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4ED1-5AEE-43E0-9267-E2816FABE61A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CBBD-3A81-4163-93F1-70709910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5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4ED1-5AEE-43E0-9267-E2816FABE61A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CBBD-3A81-4163-93F1-70709910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3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4ED1-5AEE-43E0-9267-E2816FABE61A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CBBD-3A81-4163-93F1-70709910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5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4ED1-5AEE-43E0-9267-E2816FABE61A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CBBD-3A81-4163-93F1-70709910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8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4ED1-5AEE-43E0-9267-E2816FABE61A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CBBD-3A81-4163-93F1-70709910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3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4ED1-5AEE-43E0-9267-E2816FABE61A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CBBD-3A81-4163-93F1-70709910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8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4ED1-5AEE-43E0-9267-E2816FABE61A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CBBD-3A81-4163-93F1-70709910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9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4ED1-5AEE-43E0-9267-E2816FABE61A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CBBD-3A81-4163-93F1-70709910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6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4ED1-5AEE-43E0-9267-E2816FABE61A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CBBD-3A81-4163-93F1-70709910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7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4ED1-5AEE-43E0-9267-E2816FABE61A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CBBD-3A81-4163-93F1-70709910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9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4ED1-5AEE-43E0-9267-E2816FABE61A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CBBD-3A81-4163-93F1-70709910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6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54ED1-5AEE-43E0-9267-E2816FABE61A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CCBBD-3A81-4163-93F1-70709910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5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Castanea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Sativa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hybrids)</a:t>
            </a:r>
            <a:b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cultivar nut photos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J.M.Nave</a:t>
            </a:r>
            <a:endParaRPr lang="en-US" dirty="0" smtClean="0"/>
          </a:p>
          <a:p>
            <a:r>
              <a:rPr lang="en-US" dirty="0" smtClean="0"/>
              <a:t>February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63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Long Street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Sativa/dentata hybrid growing in Nevada City, California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32592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Maraval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Sativa/crenata hybrid from France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6700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Marigoule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Sativa/crenata hybrid from France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12549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Marissard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Sativa/crenata hybrid from France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098193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NCC 1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Sativa/dentata hybrid growing in Nevada City, California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65220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CC 6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Sativa/crenata hybrid growing in Nevada City, California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224033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Nevada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seedling growing in Nevada City, California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160848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Okinakuri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Sativa/crenata hybrid from California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357553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Paragon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Sativa/dentata hybrid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794165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Regis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Seedling grown out by Washington Chestnut Company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61412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Bergantz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Sativa/crenata hybrid from California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719329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Serr, aka Yolo Grande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Serr is either pure Sativa, or a Sativa/mollissima hybrid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723093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Sloane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Sativa/crenata seedling grown out by JMN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15399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Torakuri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Sativa/crenata seedling from California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26009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Euro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Mollissima/crenata/sativa/dentata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grown out by JMN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01866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Bouche de Betizac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Sativa/crenata hybrid from France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63731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Boitano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/Fife/Black Pearl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Seedling grown out by Angelo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Boitano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 Fife, WA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48983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Burbank Stump Sprout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Complex hybrid from Sebastopol, California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427903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Gillet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Sativa/crenata hybrid from California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578600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Gillet nuts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78793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Kaibutsu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Sativa/crenata hybrid from California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679681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</TotalTime>
  <Words>47</Words>
  <Application>Microsoft Office PowerPoint</Application>
  <PresentationFormat>Widescreen</PresentationFormat>
  <Paragraphs>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Castanea Sativa (and hybrids) cultivar nut photos</vt:lpstr>
      <vt:lpstr>Bergantz  A Sativa/crenata hybrid from California</vt:lpstr>
      <vt:lpstr>Big Euro  Mollissima/crenata/sativa/dentata hybrid grown out by JMN</vt:lpstr>
      <vt:lpstr>Bouche de Betizac  Sativa/crenata hybrid from France</vt:lpstr>
      <vt:lpstr>Boitano/Fife/Black Pearl  Seedling grown out by Angelo Boitano in Fife, WA</vt:lpstr>
      <vt:lpstr>Burbank Stump Sprout  Complex hybrid from Sebastopol, California</vt:lpstr>
      <vt:lpstr>Gillet  Sativa/crenata hybrid from California</vt:lpstr>
      <vt:lpstr>More Gillet nuts</vt:lpstr>
      <vt:lpstr>Kaibutsu  Sativa/crenata hybrid from California</vt:lpstr>
      <vt:lpstr>Long Street  Sativa/dentata hybrid growing in Nevada City, California</vt:lpstr>
      <vt:lpstr>Maraval  Sativa/crenata hybrid from France</vt:lpstr>
      <vt:lpstr>Marigoule  Sativa/crenata hybrid from France</vt:lpstr>
      <vt:lpstr>Marissard  Sativa/crenata hybrid from France</vt:lpstr>
      <vt:lpstr>NCC 1  Sativa/dentata hybrid growing in Nevada City, California</vt:lpstr>
      <vt:lpstr>NCC 6  Sativa/crenata hybrid growing in Nevada City, California</vt:lpstr>
      <vt:lpstr>Nevada  A seedling growing in Nevada City, California</vt:lpstr>
      <vt:lpstr>Okinakuri  Sativa/crenata hybrid from California</vt:lpstr>
      <vt:lpstr>Paragon  Sativa/dentata hybrid </vt:lpstr>
      <vt:lpstr>Regis Montis  Seedling grown out by Washington Chestnut Company</vt:lpstr>
      <vt:lpstr>Serr, aka Yolo Grande  Serr is either pure Sativa, or a Sativa/mollissima hybrid</vt:lpstr>
      <vt:lpstr>Sloane  Sativa/crenata seedling grown out by JMN</vt:lpstr>
      <vt:lpstr>Torakuri  Sativa/crenata seedling from California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Castanea Sativa (and hybrids) cultivar nut photos</dc:title>
  <dc:creator>James</dc:creator>
  <cp:lastModifiedBy>James</cp:lastModifiedBy>
  <cp:revision>16</cp:revision>
  <dcterms:created xsi:type="dcterms:W3CDTF">2021-02-21T00:36:01Z</dcterms:created>
  <dcterms:modified xsi:type="dcterms:W3CDTF">2021-02-22T19:45:42Z</dcterms:modified>
</cp:coreProperties>
</file>