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9" r:id="rId32"/>
    <p:sldId id="286" r:id="rId33"/>
    <p:sldId id="290" r:id="rId34"/>
    <p:sldId id="288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8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0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6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68061-B319-475F-9814-AC5671578BB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2444-9D47-4C11-B2B3-6763E1D9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Castanea Mollissima (and hybrids)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cultivar nut photos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J.M.Nave</a:t>
            </a:r>
            <a:endParaRPr lang="en-US" dirty="0" smtClean="0"/>
          </a:p>
          <a:p>
            <a:r>
              <a:rPr lang="en-US" dirty="0" smtClean="0"/>
              <a:t>February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7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Jersey Gem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of Orrin grown out by HH. Photo by BF.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52129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Jiaoza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Cultivar from China. Photo by MI.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28073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King Arthur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seedling grown out by the CAES. Photo by BF.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09859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Kyoung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Bud sport on a seedling of Beth grown out by JMN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3824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Little Giant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at the CAES. Photo by SA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17" y="1825625"/>
            <a:ext cx="7749165" cy="4351338"/>
          </a:xfrm>
        </p:spPr>
      </p:pic>
    </p:spTree>
    <p:extLst>
      <p:ext uri="{BB962C8B-B14F-4D97-AF65-F5344CB8AC3E}">
        <p14:creationId xmlns:p14="http://schemas.microsoft.com/office/powerpoint/2010/main" val="120609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Luvall’s Monster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VL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1468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Miller’s Hope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3824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Nanjing Special #1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91460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Nanjing Special #2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19668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Nanjing Special #3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0381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Big Euro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ollissima/crenata/sativa/dentata hybrid grown out by JMN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1033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Ness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25887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Mollissima/Seguin x Burbank Stump Sprout, grown out by JMN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2521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Patterson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93665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Payne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at the USDA in Byron, GA. Photo by HC.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60287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Qing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Probable Mollissima/pumila seedling, grown out in western KY. Possibly from the TVA.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1085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Revival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Mollissima/dentata seedling from Chestnut Hill.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8741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Rihei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Crenata/Mollissima cultivar from Japan. Photo by NI.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63364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Sadie Hunter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at the CAES. Photo by SA.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11" y="1825625"/>
            <a:ext cx="2443378" cy="4351338"/>
          </a:xfrm>
        </p:spPr>
      </p:pic>
    </p:spTree>
    <p:extLst>
      <p:ext uri="{BB962C8B-B14F-4D97-AF65-F5344CB8AC3E}">
        <p14:creationId xmlns:p14="http://schemas.microsoft.com/office/powerpoint/2010/main" val="3707502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Schlarbaum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Crenata x mollissima 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29" y="1825625"/>
            <a:ext cx="3267141" cy="4351338"/>
          </a:xfrm>
        </p:spPr>
      </p:pic>
    </p:spTree>
    <p:extLst>
      <p:ext uri="{BB962C8B-B14F-4D97-AF65-F5344CB8AC3E}">
        <p14:creationId xmlns:p14="http://schemas.microsoft.com/office/powerpoint/2010/main" val="180372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Shing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JMN. Photo by HC.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5107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Black Satin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 seedling of Peach grown out by MP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69701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Skookum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Mollissima hybrid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45101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Super, or AU Super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 seedling grown out by Auburn University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2560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Szego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Crenata/Mollissima hybrid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09823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YGF (Yixian Good Flavor)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JMN. Photo by HC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59309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Yixian Large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6826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Yixian Orange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86825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 nuts on the following pages are from interesting Mollissima seedlings, grown out by Auburn University, that do not yet have cultivar status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9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Northwest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52713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Mammoth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24740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1-11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3945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Chushuhong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cultivar from China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3543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2-18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94093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4-26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94397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Abbreviations used in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BF – Buzz </a:t>
            </a:r>
            <a:r>
              <a:rPr lang="en-US" dirty="0" err="1" smtClean="0"/>
              <a:t>Ferver</a:t>
            </a:r>
            <a:endParaRPr lang="en-US" dirty="0" smtClean="0"/>
          </a:p>
          <a:p>
            <a:r>
              <a:rPr lang="en-US" dirty="0" smtClean="0"/>
              <a:t>CAES – Connecticut Agricultural Experiment Station</a:t>
            </a:r>
          </a:p>
          <a:p>
            <a:r>
              <a:rPr lang="en-US" dirty="0" smtClean="0"/>
              <a:t>HC – Hill Craddock</a:t>
            </a:r>
          </a:p>
          <a:p>
            <a:r>
              <a:rPr lang="en-US" dirty="0" smtClean="0"/>
              <a:t>HH – Henry </a:t>
            </a:r>
            <a:r>
              <a:rPr lang="en-US" dirty="0" err="1" smtClean="0"/>
              <a:t>Hardmann</a:t>
            </a:r>
            <a:endParaRPr lang="en-US" dirty="0" smtClean="0"/>
          </a:p>
          <a:p>
            <a:r>
              <a:rPr lang="en-US" dirty="0" smtClean="0"/>
              <a:t>JMN – J. Michael Nave</a:t>
            </a:r>
          </a:p>
          <a:p>
            <a:r>
              <a:rPr lang="en-US" dirty="0" smtClean="0"/>
              <a:t>MI – Max </a:t>
            </a:r>
            <a:r>
              <a:rPr lang="en-US" dirty="0" err="1" smtClean="0"/>
              <a:t>Imilian</a:t>
            </a:r>
            <a:endParaRPr lang="en-US" dirty="0" smtClean="0"/>
          </a:p>
          <a:p>
            <a:r>
              <a:rPr lang="en-US" dirty="0" smtClean="0"/>
              <a:t>MP – Michael Parks</a:t>
            </a:r>
          </a:p>
          <a:p>
            <a:r>
              <a:rPr lang="en-US" dirty="0" smtClean="0"/>
              <a:t>NI – Naoki Ichikawa</a:t>
            </a:r>
          </a:p>
          <a:p>
            <a:r>
              <a:rPr lang="en-US" dirty="0" smtClean="0"/>
              <a:t>SA – Sandra Anagnostakis</a:t>
            </a:r>
          </a:p>
          <a:p>
            <a:r>
              <a:rPr lang="en-US" dirty="0" smtClean="0"/>
              <a:t>TVA – Tennessee Valley Authority</a:t>
            </a:r>
          </a:p>
          <a:p>
            <a:r>
              <a:rPr lang="en-US" dirty="0" smtClean="0"/>
              <a:t>All photos by JMN unless otherwise noted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Eaton</a:t>
            </a:r>
            <a:br>
              <a:rPr lang="en-US" dirty="0" smtClean="0"/>
            </a:br>
            <a:r>
              <a:rPr lang="en-US" sz="3200" dirty="0"/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Chinese hybrid from the CAES, photo by MP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4428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Emalyn’s Purple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4847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Gideon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 seedling grown out by Empire Chestnut Co., photo by HC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9207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Hong Kong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Seedling grown out by JMN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37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Jenny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Seedling grown out by JMN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5862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4055</TotalTime>
  <Words>166</Words>
  <Application>Microsoft Office PowerPoint</Application>
  <PresentationFormat>Widescreen</PresentationFormat>
  <Paragraphs>55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Castanea Mollissima (and hybrids) cultivar nut photos</vt:lpstr>
      <vt:lpstr>Big Euro  Mollissima/crenata/sativa/dentata hybrid grown out by JMN</vt:lpstr>
      <vt:lpstr>Black Satin   A seedling of Peach grown out by MP</vt:lpstr>
      <vt:lpstr>Chushuhong  A cultivar from China</vt:lpstr>
      <vt:lpstr>Eaton  Chinese hybrid from the CAES, photo by MP</vt:lpstr>
      <vt:lpstr>Emalyn’s Purple  Seedling grown out by JMN</vt:lpstr>
      <vt:lpstr>Gideon  A seedling grown out by Empire Chestnut Co., photo by HC</vt:lpstr>
      <vt:lpstr>Hong Kong  Seedling grown out by JMN</vt:lpstr>
      <vt:lpstr>Jenny  Seedling grown out by JMN</vt:lpstr>
      <vt:lpstr>Jersey Gem  Seedling of Orrin grown out by HH. Photo by BF.</vt:lpstr>
      <vt:lpstr>Jiaoza  Cultivar from China. Photo by MI.</vt:lpstr>
      <vt:lpstr>King Arthur  A seedling grown out by the CAES. Photo by BF.</vt:lpstr>
      <vt:lpstr>Kyoung  Bud sport on a seedling of Beth grown out by JMN</vt:lpstr>
      <vt:lpstr>Little Giant  Seedling grown out at the CAES. Photo by SA</vt:lpstr>
      <vt:lpstr>Luvall’s Monster  Seedling grown out by VL</vt:lpstr>
      <vt:lpstr>Miller’s Hope  Seedling grown out by JMN</vt:lpstr>
      <vt:lpstr>Nanjing Special #1  Seedling grown out by JMN</vt:lpstr>
      <vt:lpstr>Nanjing Special #2  Seedling grown out by JMN</vt:lpstr>
      <vt:lpstr>Nanjing Special #3  Seedling grown out by JMN</vt:lpstr>
      <vt:lpstr>Ness  Seedling grown out by JMN</vt:lpstr>
      <vt:lpstr>Pandora  Mollissima/Seguin x Burbank Stump Sprout, grown out by JMN</vt:lpstr>
      <vt:lpstr>Patterson  Seedling grown out by JMN</vt:lpstr>
      <vt:lpstr>Payne  Seedling grown out at the USDA in Byron, GA. Photo by HC.</vt:lpstr>
      <vt:lpstr>Qing  Probable Mollissima/pumila seedling, grown out in western KY. Possibly from the TVA.</vt:lpstr>
      <vt:lpstr>Revival  Mollissima/dentata seedling from Chestnut Hill.</vt:lpstr>
      <vt:lpstr>Rihei  Crenata/Mollissima cultivar from Japan. Photo by NI.</vt:lpstr>
      <vt:lpstr>Sadie Hunter  Seedling grown out at the CAES. Photo by SA.</vt:lpstr>
      <vt:lpstr>Schlarbaum  Crenata x mollissima seedling grown out by JMN</vt:lpstr>
      <vt:lpstr>Shing  Seedling grown out by JMN. Photo by HC.</vt:lpstr>
      <vt:lpstr>Skookum  Complex Mollissima hybrid</vt:lpstr>
      <vt:lpstr>Super, or AU Super  A seedling grown out by Auburn University</vt:lpstr>
      <vt:lpstr>Szego  Complex Crenata/Mollissima hybrid grown out by JMN</vt:lpstr>
      <vt:lpstr>YGF (Yixian Good Flavor)  Seedling grown out by JMN. Photo by HC</vt:lpstr>
      <vt:lpstr>Yixian Large  Seedling grown out by JMN</vt:lpstr>
      <vt:lpstr>Yixian Orange  Seedling grown out by JMN</vt:lpstr>
      <vt:lpstr>The nuts on the following pages are from interesting Mollissima seedlings, grown out by Auburn University, that do not yet have cultivar status</vt:lpstr>
      <vt:lpstr>AU Northwest</vt:lpstr>
      <vt:lpstr>AU Mammoth</vt:lpstr>
      <vt:lpstr>AU 1-11</vt:lpstr>
      <vt:lpstr>AU 2-18</vt:lpstr>
      <vt:lpstr>AU 4-26</vt:lpstr>
      <vt:lpstr>Abbreviations used in this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Castanea Mollissima cultivar nut photos</dc:title>
  <dc:creator>James</dc:creator>
  <cp:lastModifiedBy>James</cp:lastModifiedBy>
  <cp:revision>28</cp:revision>
  <dcterms:created xsi:type="dcterms:W3CDTF">2021-02-19T23:16:33Z</dcterms:created>
  <dcterms:modified xsi:type="dcterms:W3CDTF">2021-02-22T18:52:08Z</dcterms:modified>
</cp:coreProperties>
</file>